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1.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2.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87" r:id="rId6"/>
    <p:sldMasterId id="2147483696" r:id="rId7"/>
    <p:sldMasterId id="2147483705" r:id="rId8"/>
    <p:sldMasterId id="2147483750" r:id="rId9"/>
    <p:sldMasterId id="2147483759" r:id="rId10"/>
    <p:sldMasterId id="2147483768" r:id="rId11"/>
    <p:sldMasterId id="2147483777" r:id="rId12"/>
    <p:sldMasterId id="2147483804" r:id="rId13"/>
    <p:sldMasterId id="2147483813" r:id="rId14"/>
    <p:sldMasterId id="2147483827" r:id="rId15"/>
    <p:sldMasterId id="2147483845" r:id="rId16"/>
  </p:sldMasterIdLst>
  <p:notesMasterIdLst>
    <p:notesMasterId r:id="rId45"/>
  </p:notesMasterIdLst>
  <p:sldIdLst>
    <p:sldId id="257" r:id="rId17"/>
    <p:sldId id="297" r:id="rId18"/>
    <p:sldId id="302" r:id="rId19"/>
    <p:sldId id="276" r:id="rId20"/>
    <p:sldId id="278" r:id="rId21"/>
    <p:sldId id="263" r:id="rId22"/>
    <p:sldId id="269" r:id="rId23"/>
    <p:sldId id="299" r:id="rId24"/>
    <p:sldId id="313" r:id="rId25"/>
    <p:sldId id="310" r:id="rId26"/>
    <p:sldId id="261" r:id="rId27"/>
    <p:sldId id="289" r:id="rId28"/>
    <p:sldId id="293" r:id="rId29"/>
    <p:sldId id="298" r:id="rId30"/>
    <p:sldId id="274" r:id="rId31"/>
    <p:sldId id="262" r:id="rId32"/>
    <p:sldId id="264" r:id="rId33"/>
    <p:sldId id="282" r:id="rId34"/>
    <p:sldId id="273" r:id="rId35"/>
    <p:sldId id="315" r:id="rId36"/>
    <p:sldId id="301" r:id="rId37"/>
    <p:sldId id="318" r:id="rId38"/>
    <p:sldId id="319" r:id="rId39"/>
    <p:sldId id="303" r:id="rId40"/>
    <p:sldId id="320" r:id="rId41"/>
    <p:sldId id="277" r:id="rId42"/>
    <p:sldId id="286" r:id="rId43"/>
    <p:sldId id="308"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3C3E"/>
    <a:srgbClr val="403A60"/>
    <a:srgbClr val="777292"/>
    <a:srgbClr val="66617D"/>
    <a:srgbClr val="696482"/>
    <a:srgbClr val="7B7696"/>
    <a:srgbClr val="002D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490" autoAdjust="0"/>
  </p:normalViewPr>
  <p:slideViewPr>
    <p:cSldViewPr snapToGrid="0">
      <p:cViewPr varScale="1">
        <p:scale>
          <a:sx n="90" d="100"/>
          <a:sy n="90" d="100"/>
        </p:scale>
        <p:origin x="219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BCC714D-0FE8-4DA1-BB7A-6E7BD9897CFC}" type="datetimeFigureOut">
              <a:rPr lang="en-US" smtClean="0"/>
              <a:t>11/16/2017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7546C76-0D00-4643-999D-478DF3304FFD}" type="slidenum">
              <a:rPr lang="en-US" smtClean="0"/>
              <a:t>‹#›</a:t>
            </a:fld>
            <a:endParaRPr lang="en-US" dirty="0"/>
          </a:p>
        </p:txBody>
      </p:sp>
    </p:spTree>
    <p:extLst>
      <p:ext uri="{BB962C8B-B14F-4D97-AF65-F5344CB8AC3E}">
        <p14:creationId xmlns:p14="http://schemas.microsoft.com/office/powerpoint/2010/main" val="258809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everyone and thank you for joining us today</a:t>
            </a:r>
            <a:r>
              <a:rPr lang="en-US" baseline="0" dirty="0" smtClean="0"/>
              <a:t>. The goal of this presentation is to give you a better understanding of how Social Security retirement benefits work so you can make an informed decision when you become eligible to receive benefits.</a:t>
            </a:r>
            <a:endParaRPr lang="en-US" dirty="0"/>
          </a:p>
        </p:txBody>
      </p:sp>
      <p:sp>
        <p:nvSpPr>
          <p:cNvPr id="4" name="Slide Number Placeholder 3"/>
          <p:cNvSpPr>
            <a:spLocks noGrp="1"/>
          </p:cNvSpPr>
          <p:nvPr>
            <p:ph type="sldNum" sz="quarter" idx="10"/>
          </p:nvPr>
        </p:nvSpPr>
        <p:spPr/>
        <p:txBody>
          <a:bodyPr/>
          <a:lstStyle/>
          <a:p>
            <a:fld id="{17546C76-0D00-4643-999D-478DF3304FFD}" type="slidenum">
              <a:rPr lang="en-US" smtClean="0"/>
              <a:t>1</a:t>
            </a:fld>
            <a:endParaRPr lang="en-US" dirty="0"/>
          </a:p>
        </p:txBody>
      </p:sp>
    </p:spTree>
    <p:extLst>
      <p:ext uri="{BB962C8B-B14F-4D97-AF65-F5344CB8AC3E}">
        <p14:creationId xmlns:p14="http://schemas.microsoft.com/office/powerpoint/2010/main" val="84798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see how</a:t>
            </a:r>
            <a:r>
              <a:rPr lang="en-US" baseline="0" dirty="0" smtClean="0"/>
              <a:t> big of an impact your claiming age can make in dollar terms, lets take a look at a simple example. An individual with a PIA of $2,000 per month or $24,000 per year at their FRA of 66, would receive $6,000 less per year if they claimed at age 62. If they waited till age 70, they would receive $7,680 more per year over their FRA amount, and $13,680 more per year vs claiming at 62. So as you can see, the age you decide to claim benefits, can have a significant impact on your annual retirement income.</a:t>
            </a:r>
            <a:endParaRPr lang="en-US" dirty="0"/>
          </a:p>
        </p:txBody>
      </p:sp>
      <p:sp>
        <p:nvSpPr>
          <p:cNvPr id="4" name="Slide Number Placeholder 3"/>
          <p:cNvSpPr>
            <a:spLocks noGrp="1"/>
          </p:cNvSpPr>
          <p:nvPr>
            <p:ph type="sldNum" sz="quarter" idx="10"/>
          </p:nvPr>
        </p:nvSpPr>
        <p:spPr/>
        <p:txBody>
          <a:bodyPr/>
          <a:lstStyle/>
          <a:p>
            <a:pPr>
              <a:defRPr/>
            </a:pPr>
            <a:fld id="{48B543CC-9327-40FC-8F79-07BF1C7CC99F}" type="slidenum">
              <a:rPr lang="en-US" altLang="en-US">
                <a:solidFill>
                  <a:prstClr val="black"/>
                </a:solidFill>
              </a:rPr>
              <a:pPr>
                <a:defRPr/>
              </a:pPr>
              <a:t>10</a:t>
            </a:fld>
            <a:endParaRPr lang="en-US" altLang="en-US" dirty="0">
              <a:solidFill>
                <a:prstClr val="black"/>
              </a:solidFill>
            </a:endParaRPr>
          </a:p>
        </p:txBody>
      </p:sp>
    </p:spTree>
    <p:extLst>
      <p:ext uri="{BB962C8B-B14F-4D97-AF65-F5344CB8AC3E}">
        <p14:creationId xmlns:p14="http://schemas.microsoft.com/office/powerpoint/2010/main" val="725346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nice advantage of Social Security retirement benefits are Cost of Living Adjustments or COLAs. A COLA is an annual inflation adjustment to your benefit amount, which is based on the increase in the Consumer Price Index-W. These annual adjustments help you maintain the purchasing power of your benefits and keep up with the price inflation of goods and services. While all recipients of Social Security receive the same annual COLA % increase, those with a larger benefit amount will receive a larger dollar increase. As you can see here, a COLA of 2% is much more at age 70 vs 62 and these COLAs can really add up over time as well. To clarify, you do not have to claim benefits to receive a COLA, they are factored into your benefits even if you have not claimed yet.</a:t>
            </a:r>
            <a:endParaRPr lang="en-US" dirty="0"/>
          </a:p>
        </p:txBody>
      </p:sp>
      <p:sp>
        <p:nvSpPr>
          <p:cNvPr id="4" name="Slide Number Placeholder 3"/>
          <p:cNvSpPr>
            <a:spLocks noGrp="1"/>
          </p:cNvSpPr>
          <p:nvPr>
            <p:ph type="sldNum" sz="quarter" idx="10"/>
          </p:nvPr>
        </p:nvSpPr>
        <p:spPr/>
        <p:txBody>
          <a:bodyPr/>
          <a:lstStyle/>
          <a:p>
            <a:pPr>
              <a:defRPr/>
            </a:pPr>
            <a:fld id="{48B543CC-9327-40FC-8F79-07BF1C7CC99F}" type="slidenum">
              <a:rPr lang="en-US" altLang="en-US">
                <a:solidFill>
                  <a:prstClr val="black"/>
                </a:solidFill>
              </a:rPr>
              <a:pPr>
                <a:defRPr/>
              </a:pPr>
              <a:t>11</a:t>
            </a:fld>
            <a:endParaRPr lang="en-US" altLang="en-US" dirty="0">
              <a:solidFill>
                <a:prstClr val="black"/>
              </a:solidFill>
            </a:endParaRPr>
          </a:p>
        </p:txBody>
      </p:sp>
    </p:spTree>
    <p:extLst>
      <p:ext uri="{BB962C8B-B14F-4D97-AF65-F5344CB8AC3E}">
        <p14:creationId xmlns:p14="http://schemas.microsoft.com/office/powerpoint/2010/main" val="1672817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solidFill>
                  <a:srgbClr val="000000"/>
                </a:solidFill>
                <a:cs typeface="Arial"/>
              </a:rPr>
              <a:t>If you claim benefits prior to your FRA and you are still working, Social Security could actually withhold a portion, or even all of your benefits! It depends on if your earnings exceed certain thresholds.</a:t>
            </a:r>
          </a:p>
          <a:p>
            <a:pPr eaLnBrk="1" hangingPunct="1">
              <a:spcBef>
                <a:spcPct val="0"/>
              </a:spcBef>
            </a:pPr>
            <a:r>
              <a:rPr lang="en-US" dirty="0" smtClean="0">
                <a:solidFill>
                  <a:srgbClr val="000000"/>
                </a:solidFill>
                <a:cs typeface="Arial"/>
              </a:rPr>
              <a:t>For</a:t>
            </a:r>
            <a:r>
              <a:rPr lang="en-US" baseline="0" dirty="0" smtClean="0">
                <a:solidFill>
                  <a:srgbClr val="000000"/>
                </a:solidFill>
                <a:cs typeface="Arial"/>
              </a:rPr>
              <a:t> </a:t>
            </a:r>
            <a:r>
              <a:rPr lang="en-US" dirty="0" smtClean="0">
                <a:solidFill>
                  <a:srgbClr val="000000"/>
                </a:solidFill>
                <a:cs typeface="Arial"/>
              </a:rPr>
              <a:t>years </a:t>
            </a:r>
            <a:r>
              <a:rPr lang="en-US" dirty="0">
                <a:solidFill>
                  <a:srgbClr val="000000"/>
                </a:solidFill>
                <a:cs typeface="Arial"/>
              </a:rPr>
              <a:t>prior to FRA, if you earn more than the earnings limit of </a:t>
            </a:r>
            <a:r>
              <a:rPr lang="en-US" dirty="0" smtClean="0">
                <a:solidFill>
                  <a:srgbClr val="000000"/>
                </a:solidFill>
                <a:cs typeface="Arial"/>
              </a:rPr>
              <a:t>(</a:t>
            </a:r>
            <a:r>
              <a:rPr lang="en-US" u="sng" dirty="0" smtClean="0">
                <a:solidFill>
                  <a:srgbClr val="000000"/>
                </a:solidFill>
                <a:cs typeface="Arial"/>
              </a:rPr>
              <a:t>$17,040</a:t>
            </a:r>
            <a:r>
              <a:rPr lang="en-US" u="sng" baseline="0" dirty="0" smtClean="0">
                <a:solidFill>
                  <a:srgbClr val="000000"/>
                </a:solidFill>
                <a:cs typeface="Arial"/>
              </a:rPr>
              <a:t> </a:t>
            </a:r>
            <a:r>
              <a:rPr lang="en-US" u="sng" dirty="0" smtClean="0">
                <a:solidFill>
                  <a:srgbClr val="000000"/>
                </a:solidFill>
                <a:cs typeface="Arial"/>
              </a:rPr>
              <a:t>in 2018</a:t>
            </a:r>
            <a:r>
              <a:rPr lang="en-US" dirty="0" smtClean="0">
                <a:solidFill>
                  <a:srgbClr val="000000"/>
                </a:solidFill>
                <a:cs typeface="Arial"/>
              </a:rPr>
              <a:t>),  </a:t>
            </a:r>
            <a:r>
              <a:rPr lang="en-US" dirty="0">
                <a:solidFill>
                  <a:srgbClr val="000000"/>
                </a:solidFill>
                <a:cs typeface="Arial"/>
              </a:rPr>
              <a:t>you will have $1 of benefits withheld for every $2 earned over that threshold.</a:t>
            </a:r>
          </a:p>
          <a:p>
            <a:pPr eaLnBrk="1" hangingPunct="1">
              <a:spcBef>
                <a:spcPct val="0"/>
              </a:spcBef>
            </a:pPr>
            <a:endParaRPr lang="en-US" dirty="0">
              <a:solidFill>
                <a:srgbClr val="000000"/>
              </a:solidFill>
              <a:cs typeface="Arial"/>
            </a:endParaRPr>
          </a:p>
          <a:p>
            <a:pPr eaLnBrk="1" hangingPunct="1">
              <a:spcBef>
                <a:spcPct val="0"/>
              </a:spcBef>
            </a:pPr>
            <a:r>
              <a:rPr lang="en-US" dirty="0">
                <a:solidFill>
                  <a:srgbClr val="000000"/>
                </a:solidFill>
                <a:cs typeface="Arial"/>
              </a:rPr>
              <a:t>For the year in which you reach full retirement age, a higher earning limit of </a:t>
            </a:r>
            <a:r>
              <a:rPr lang="en-US" dirty="0" smtClean="0">
                <a:solidFill>
                  <a:srgbClr val="000000"/>
                </a:solidFill>
                <a:cs typeface="Arial"/>
              </a:rPr>
              <a:t>(</a:t>
            </a:r>
            <a:r>
              <a:rPr lang="en-US" u="sng" dirty="0" smtClean="0">
                <a:solidFill>
                  <a:srgbClr val="000000"/>
                </a:solidFill>
                <a:cs typeface="Arial"/>
              </a:rPr>
              <a:t>$45,360</a:t>
            </a:r>
            <a:r>
              <a:rPr lang="en-US" u="sng" baseline="0" dirty="0" smtClean="0">
                <a:solidFill>
                  <a:srgbClr val="000000"/>
                </a:solidFill>
                <a:cs typeface="Arial"/>
              </a:rPr>
              <a:t> </a:t>
            </a:r>
            <a:r>
              <a:rPr lang="en-US" u="sng" dirty="0" smtClean="0">
                <a:solidFill>
                  <a:srgbClr val="000000"/>
                </a:solidFill>
                <a:cs typeface="Arial"/>
              </a:rPr>
              <a:t>in 2018)</a:t>
            </a:r>
            <a:r>
              <a:rPr lang="en-US" dirty="0" smtClean="0">
                <a:solidFill>
                  <a:srgbClr val="000000"/>
                </a:solidFill>
                <a:cs typeface="Arial"/>
              </a:rPr>
              <a:t> </a:t>
            </a:r>
            <a:r>
              <a:rPr lang="en-US" dirty="0">
                <a:solidFill>
                  <a:srgbClr val="000000"/>
                </a:solidFill>
                <a:cs typeface="Arial"/>
              </a:rPr>
              <a:t>applies and you will have $1 in benefits withheld for every $3 in earnings over the threshold.</a:t>
            </a:r>
          </a:p>
          <a:p>
            <a:pPr eaLnBrk="1" hangingPunct="1">
              <a:spcBef>
                <a:spcPct val="0"/>
              </a:spcBef>
            </a:pPr>
            <a:r>
              <a:rPr lang="en-US" dirty="0">
                <a:solidFill>
                  <a:srgbClr val="000000"/>
                </a:solidFill>
                <a:cs typeface="Arial"/>
              </a:rPr>
              <a:t> </a:t>
            </a:r>
          </a:p>
          <a:p>
            <a:pPr eaLnBrk="1" hangingPunct="1">
              <a:spcBef>
                <a:spcPct val="0"/>
              </a:spcBef>
            </a:pPr>
            <a:r>
              <a:rPr lang="en-US" sz="1200" kern="1200" dirty="0" smtClean="0">
                <a:solidFill>
                  <a:schemeClr val="tx1"/>
                </a:solidFill>
                <a:effectLst/>
                <a:latin typeface="+mn-lt"/>
                <a:ea typeface="+mn-ea"/>
                <a:cs typeface="+mn-cs"/>
              </a:rPr>
              <a:t>If you have benefits withheld, Social Security adjusts your benefit amount at full retirement age to start paying you back for the amount that was withheld on a monthly basis.  It is a common misconception that the benefits are permanently lost when withheld due to the earnings test; they are not.  It is basically a forced suspension of benefits”.</a:t>
            </a:r>
          </a:p>
          <a:p>
            <a:pPr eaLnBrk="1" hangingPunct="1">
              <a:spcBef>
                <a:spcPct val="0"/>
              </a:spcBef>
            </a:pPr>
            <a:endParaRPr lang="en-US" dirty="0" smtClean="0">
              <a:latin typeface="+mn-lt"/>
            </a:endParaRPr>
          </a:p>
          <a:p>
            <a:r>
              <a:rPr lang="en-US" dirty="0" smtClean="0">
                <a:latin typeface="+mn-lt"/>
              </a:rPr>
              <a:t>As</a:t>
            </a:r>
            <a:r>
              <a:rPr lang="en-US" baseline="0" dirty="0" smtClean="0">
                <a:latin typeface="+mn-lt"/>
              </a:rPr>
              <a:t> you can see, claiming early if you are still working is not always a good decision, especially if you will have a large portion of your benefits withheld. </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48B543CC-9327-40FC-8F79-07BF1C7CC99F}" type="slidenum">
              <a:rPr lang="en-US" altLang="en-US">
                <a:solidFill>
                  <a:prstClr val="black"/>
                </a:solidFill>
              </a:rPr>
              <a:pPr>
                <a:defRPr/>
              </a:pPr>
              <a:t>12</a:t>
            </a:fld>
            <a:endParaRPr lang="en-US" altLang="en-US" dirty="0">
              <a:solidFill>
                <a:prstClr val="black"/>
              </a:solidFill>
            </a:endParaRPr>
          </a:p>
        </p:txBody>
      </p:sp>
    </p:spTree>
    <p:extLst>
      <p:ext uri="{BB962C8B-B14F-4D97-AF65-F5344CB8AC3E}">
        <p14:creationId xmlns:p14="http://schemas.microsoft.com/office/powerpoint/2010/main" val="3095527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solidFill>
                  <a:srgbClr val="646464"/>
                </a:solidFill>
                <a:latin typeface="Arial"/>
                <a:cs typeface="Arial"/>
              </a:rPr>
              <a:t>Taxation of Social Security benefits depends your Provisional Income, see the calculation here. For the most part, your provisional income includes all sources of income you have except for Roth IRA or Roth 401K withdrawals, withdrawals from cash balance life insurance, and certain types of deferred annuity income. If you notice, only half of your Social Security benefits are included in your provisional income, making it a more favorable source of income from a tax perspective and I’ll explain why.</a:t>
            </a:r>
          </a:p>
          <a:p>
            <a:endParaRPr lang="en-US" sz="1000" dirty="0">
              <a:solidFill>
                <a:srgbClr val="646464"/>
              </a:solidFill>
              <a:latin typeface="Arial"/>
              <a:cs typeface="Arial"/>
            </a:endParaRPr>
          </a:p>
          <a:p>
            <a:r>
              <a:rPr lang="en-US" sz="1000" dirty="0">
                <a:solidFill>
                  <a:srgbClr val="646464"/>
                </a:solidFill>
                <a:latin typeface="Arial"/>
                <a:cs typeface="Arial"/>
              </a:rPr>
              <a:t>If your provisional income falls below the first threshold on this chart, your benefits are tax-free, which is a good deal.</a:t>
            </a:r>
          </a:p>
          <a:p>
            <a:r>
              <a:rPr lang="en-US" sz="1000" dirty="0">
                <a:solidFill>
                  <a:srgbClr val="646464"/>
                </a:solidFill>
                <a:latin typeface="Arial"/>
                <a:cs typeface="Arial"/>
              </a:rPr>
              <a:t>If your provisional income exceeds the first threshold, up to 50% of your benefits could be taxed.</a:t>
            </a:r>
          </a:p>
          <a:p>
            <a:r>
              <a:rPr lang="en-US" sz="1000" dirty="0">
                <a:solidFill>
                  <a:srgbClr val="646464"/>
                </a:solidFill>
                <a:latin typeface="Arial"/>
                <a:cs typeface="Arial"/>
              </a:rPr>
              <a:t>And if your provisional income exceed the 2</a:t>
            </a:r>
            <a:r>
              <a:rPr lang="en-US" sz="1000" baseline="30000" dirty="0">
                <a:solidFill>
                  <a:srgbClr val="646464"/>
                </a:solidFill>
                <a:latin typeface="Arial"/>
                <a:cs typeface="Arial"/>
              </a:rPr>
              <a:t>rd</a:t>
            </a:r>
            <a:r>
              <a:rPr lang="en-US" sz="1000" dirty="0">
                <a:solidFill>
                  <a:srgbClr val="646464"/>
                </a:solidFill>
                <a:latin typeface="Arial"/>
                <a:cs typeface="Arial"/>
              </a:rPr>
              <a:t> threshold up to 85% of your benefits could be taxed.</a:t>
            </a:r>
          </a:p>
          <a:p>
            <a:endParaRPr lang="en-US" sz="1000" dirty="0">
              <a:solidFill>
                <a:srgbClr val="646464"/>
              </a:solidFill>
              <a:latin typeface="Arial"/>
              <a:cs typeface="Arial"/>
            </a:endParaRPr>
          </a:p>
          <a:p>
            <a:r>
              <a:rPr lang="en-US" sz="1000" dirty="0">
                <a:solidFill>
                  <a:srgbClr val="646464"/>
                </a:solidFill>
                <a:latin typeface="Arial"/>
                <a:cs typeface="Arial"/>
              </a:rPr>
              <a:t>However, even if you exceed one of these thresholds, it does not mean your benefits are instantly taxed at 50% or 85%. </a:t>
            </a:r>
          </a:p>
          <a:p>
            <a:r>
              <a:rPr lang="en-US" sz="1000" dirty="0">
                <a:solidFill>
                  <a:srgbClr val="646464"/>
                </a:solidFill>
                <a:latin typeface="Arial"/>
                <a:cs typeface="Arial"/>
              </a:rPr>
              <a:t>Social Security income is tax-efficient in two ways:</a:t>
            </a:r>
          </a:p>
          <a:p>
            <a:pPr marL="174708" indent="-174708">
              <a:buFontTx/>
              <a:buChar char="-"/>
            </a:pPr>
            <a:r>
              <a:rPr lang="en-US" sz="1000" dirty="0">
                <a:solidFill>
                  <a:srgbClr val="646464"/>
                </a:solidFill>
                <a:latin typeface="Arial"/>
                <a:cs typeface="Arial"/>
              </a:rPr>
              <a:t>Only half of benefits are counted in your provisional income</a:t>
            </a:r>
          </a:p>
          <a:p>
            <a:pPr marL="174708" indent="-174708">
              <a:buFontTx/>
              <a:buChar char="-"/>
            </a:pPr>
            <a:r>
              <a:rPr lang="en-US" sz="1000" dirty="0">
                <a:solidFill>
                  <a:srgbClr val="646464"/>
                </a:solidFill>
                <a:latin typeface="Arial"/>
                <a:cs typeface="Arial"/>
              </a:rPr>
              <a:t>At </a:t>
            </a:r>
            <a:r>
              <a:rPr lang="en-US" sz="1000" dirty="0" smtClean="0">
                <a:solidFill>
                  <a:srgbClr val="646464"/>
                </a:solidFill>
                <a:latin typeface="Arial"/>
                <a:cs typeface="Arial"/>
              </a:rPr>
              <a:t>most, </a:t>
            </a:r>
            <a:r>
              <a:rPr lang="en-US" sz="1000" dirty="0">
                <a:solidFill>
                  <a:srgbClr val="646464"/>
                </a:solidFill>
                <a:latin typeface="Arial"/>
                <a:cs typeface="Arial"/>
              </a:rPr>
              <a:t>85% of benefits are taxed which is </a:t>
            </a:r>
            <a:r>
              <a:rPr lang="en-US" sz="1000" dirty="0" smtClean="0">
                <a:solidFill>
                  <a:srgbClr val="646464"/>
                </a:solidFill>
                <a:latin typeface="Arial"/>
                <a:cs typeface="Arial"/>
              </a:rPr>
              <a:t>still better </a:t>
            </a:r>
            <a:r>
              <a:rPr lang="en-US" sz="1000" dirty="0">
                <a:solidFill>
                  <a:srgbClr val="646464"/>
                </a:solidFill>
                <a:latin typeface="Arial"/>
                <a:cs typeface="Arial"/>
              </a:rPr>
              <a:t>than many other forms of income which are fully taxed(like traditional IRA’s, earnings, taxable bond interest</a:t>
            </a:r>
            <a:r>
              <a:rPr lang="en-US" sz="1000" dirty="0" smtClean="0">
                <a:solidFill>
                  <a:srgbClr val="646464"/>
                </a:solidFill>
                <a:latin typeface="Arial"/>
                <a:cs typeface="Arial"/>
              </a:rPr>
              <a:t>)</a:t>
            </a:r>
          </a:p>
          <a:p>
            <a:endParaRPr lang="en-US" sz="1000" dirty="0" smtClean="0">
              <a:latin typeface="Arial"/>
              <a:cs typeface="Arial"/>
            </a:endParaRPr>
          </a:p>
          <a:p>
            <a:r>
              <a:rPr lang="en-US" sz="1000" dirty="0" smtClean="0">
                <a:latin typeface="Arial"/>
                <a:cs typeface="Arial"/>
              </a:rPr>
              <a:t>To relieve the burden of having to pay out taxes on April 15, you may opt to have income taxes withheld from your Social Security benefits throughout the year. </a:t>
            </a:r>
            <a:endParaRPr lang="en-US" sz="1000" dirty="0">
              <a:latin typeface="Arial"/>
              <a:cs typeface="Arial"/>
            </a:endParaRPr>
          </a:p>
        </p:txBody>
      </p:sp>
      <p:sp>
        <p:nvSpPr>
          <p:cNvPr id="4" name="Slide Number Placeholder 3"/>
          <p:cNvSpPr>
            <a:spLocks noGrp="1"/>
          </p:cNvSpPr>
          <p:nvPr>
            <p:ph type="sldNum" sz="quarter" idx="10"/>
          </p:nvPr>
        </p:nvSpPr>
        <p:spPr/>
        <p:txBody>
          <a:bodyPr/>
          <a:lstStyle/>
          <a:p>
            <a:pPr>
              <a:defRPr/>
            </a:pPr>
            <a:fld id="{48B543CC-9327-40FC-8F79-07BF1C7CC99F}" type="slidenum">
              <a:rPr lang="en-US" altLang="en-US">
                <a:solidFill>
                  <a:prstClr val="black"/>
                </a:solidFill>
              </a:rPr>
              <a:pPr>
                <a:defRPr/>
              </a:pPr>
              <a:t>13</a:t>
            </a:fld>
            <a:endParaRPr lang="en-US" altLang="en-US" dirty="0">
              <a:solidFill>
                <a:prstClr val="black"/>
              </a:solidFill>
            </a:endParaRPr>
          </a:p>
        </p:txBody>
      </p:sp>
    </p:spTree>
    <p:extLst>
      <p:ext uri="{BB962C8B-B14F-4D97-AF65-F5344CB8AC3E}">
        <p14:creationId xmlns:p14="http://schemas.microsoft.com/office/powerpoint/2010/main" val="1820578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8725">
              <a:defRPr/>
            </a:pPr>
            <a:r>
              <a:rPr lang="en-US" sz="1200" kern="1200" dirty="0" smtClean="0">
                <a:solidFill>
                  <a:schemeClr val="tx1"/>
                </a:solidFill>
                <a:effectLst/>
                <a:latin typeface="+mn-lt"/>
                <a:ea typeface="+mn-ea"/>
                <a:cs typeface="+mn-cs"/>
              </a:rPr>
              <a:t>Were you or your spouse a federal, state, or local government employee at some time? </a:t>
            </a:r>
          </a:p>
          <a:p>
            <a:pPr defTabSz="488725">
              <a:defRPr/>
            </a:pPr>
            <a:endParaRPr lang="en-US" sz="1200" kern="1200" dirty="0" smtClean="0">
              <a:solidFill>
                <a:schemeClr val="tx1"/>
              </a:solidFill>
              <a:effectLst/>
              <a:latin typeface="+mn-lt"/>
              <a:ea typeface="+mn-ea"/>
              <a:cs typeface="+mn-cs"/>
            </a:endParaRPr>
          </a:p>
          <a:p>
            <a:pPr defTabSz="488725">
              <a:defRPr/>
            </a:pPr>
            <a:r>
              <a:rPr lang="en-US" sz="1200" kern="1200" dirty="0" smtClean="0">
                <a:solidFill>
                  <a:schemeClr val="tx1"/>
                </a:solidFill>
                <a:effectLst/>
                <a:latin typeface="+mn-lt"/>
                <a:ea typeface="+mn-ea"/>
                <a:cs typeface="+mn-cs"/>
              </a:rPr>
              <a:t>If so, it is possible that certain downward adjustments will be made to your Social Security benefits.  If the government entity you or your spouse worked for did not participate in the Social Security system, these adjustments will most likely apply to you.  We won’t spend a lot of time on them today because they are fairly rare.  But just know that if these adjustments may apply to you, seek guidance from your financial professional.</a:t>
            </a:r>
            <a:endParaRPr lang="en-US" sz="1000" dirty="0">
              <a:latin typeface="Arial"/>
              <a:cs typeface="Arial"/>
            </a:endParaRPr>
          </a:p>
        </p:txBody>
      </p:sp>
      <p:sp>
        <p:nvSpPr>
          <p:cNvPr id="4" name="Slide Number Placeholder 3"/>
          <p:cNvSpPr>
            <a:spLocks noGrp="1"/>
          </p:cNvSpPr>
          <p:nvPr>
            <p:ph type="sldNum" sz="quarter" idx="10"/>
          </p:nvPr>
        </p:nvSpPr>
        <p:spPr/>
        <p:txBody>
          <a:bodyPr/>
          <a:lstStyle/>
          <a:p>
            <a:fld id="{AC39E18F-0138-3747-9BAF-AC6B3A1A20F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905971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some of you are thinking, well of course you get a higher benefit if you delay, because you’ll miss out on getting payments sooner. Let’s take a look at how benefits add up over time based on different claiming ages. </a:t>
            </a:r>
          </a:p>
          <a:p>
            <a:endParaRPr lang="en-US" baseline="0" dirty="0" smtClean="0"/>
          </a:p>
          <a:p>
            <a:r>
              <a:rPr lang="en-US" baseline="0" dirty="0" smtClean="0"/>
              <a:t>I’d like to highlight a few items on this chart starting with the dotted lines. </a:t>
            </a:r>
          </a:p>
          <a:p>
            <a:endParaRPr lang="en-US" baseline="0" dirty="0" smtClean="0"/>
          </a:p>
          <a:p>
            <a:r>
              <a:rPr lang="en-US" baseline="0" dirty="0" smtClean="0"/>
              <a:t>-The first dotted line at age 75 is when total benefits for claiming at age 66 surpass claiming at 62, </a:t>
            </a:r>
          </a:p>
          <a:p>
            <a:r>
              <a:rPr lang="en-US" baseline="0" dirty="0" smtClean="0"/>
              <a:t>-the second line at age 78 is when claiming at age 70 surpasses claiming at age 62, </a:t>
            </a:r>
          </a:p>
          <a:p>
            <a:r>
              <a:rPr lang="en-US" baseline="0" dirty="0" smtClean="0"/>
              <a:t>-and the third dotted line is when claiming at age 70 surpasses claiming at age 66. </a:t>
            </a:r>
          </a:p>
          <a:p>
            <a:endParaRPr lang="en-US" baseline="0" dirty="0" smtClean="0"/>
          </a:p>
          <a:p>
            <a:r>
              <a:rPr lang="en-US" baseline="0" dirty="0" smtClean="0"/>
              <a:t>After age 80, the differences get larger and larger each year, and by age 90 the difference in lifetime benefits is hundreds of thousands!</a:t>
            </a:r>
          </a:p>
          <a:p>
            <a:endParaRPr lang="en-US" baseline="0" dirty="0" smtClean="0"/>
          </a:p>
          <a:p>
            <a:r>
              <a:rPr lang="en-US" baseline="0" dirty="0" smtClean="0"/>
              <a:t>This is just one example and breakeven ages will vary based on many factors.</a:t>
            </a:r>
          </a:p>
        </p:txBody>
      </p:sp>
      <p:sp>
        <p:nvSpPr>
          <p:cNvPr id="4" name="Slide Number Placeholder 3"/>
          <p:cNvSpPr>
            <a:spLocks noGrp="1"/>
          </p:cNvSpPr>
          <p:nvPr>
            <p:ph type="sldNum" sz="quarter" idx="10"/>
          </p:nvPr>
        </p:nvSpPr>
        <p:spPr/>
        <p:txBody>
          <a:bodyPr/>
          <a:lstStyle/>
          <a:p>
            <a:pPr>
              <a:defRPr/>
            </a:pPr>
            <a:fld id="{48B543CC-9327-40FC-8F79-07BF1C7CC99F}" type="slidenum">
              <a:rPr lang="en-US" altLang="en-US">
                <a:solidFill>
                  <a:prstClr val="black"/>
                </a:solidFill>
              </a:rPr>
              <a:pPr>
                <a:defRPr/>
              </a:pPr>
              <a:t>15</a:t>
            </a:fld>
            <a:endParaRPr lang="en-US" altLang="en-US" dirty="0">
              <a:solidFill>
                <a:prstClr val="black"/>
              </a:solidFill>
            </a:endParaRPr>
          </a:p>
        </p:txBody>
      </p:sp>
    </p:spTree>
    <p:extLst>
      <p:ext uri="{BB962C8B-B14F-4D97-AF65-F5344CB8AC3E}">
        <p14:creationId xmlns:p14="http://schemas.microsoft.com/office/powerpoint/2010/main" val="1028956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eaLnBrk="0" fontAlgn="base" hangingPunct="0">
              <a:spcBef>
                <a:spcPct val="30000"/>
              </a:spcBef>
              <a:spcAft>
                <a:spcPct val="0"/>
              </a:spcAft>
              <a:defRPr/>
            </a:pPr>
            <a:r>
              <a:rPr lang="en-US" dirty="0">
                <a:ea typeface="ＭＳ Ｐゴシック" charset="-128"/>
                <a:cs typeface="ＭＳ Ｐゴシック" charset="-128"/>
              </a:rPr>
              <a:t>After looking at the previous chart, let’s take a moment to discuss longevity and how long your retirement could potentially be. We have on this slide life expectancy for a healthy 65 year old couple. There is a 75% chance that at least one person will live till age 88, which is pretty high odds. If you remember from the previous slide some of the breakeven ages were much lower than age 88. People are living longer than ever and the need for lifetime income is significant for retirees</a:t>
            </a:r>
            <a:r>
              <a:rPr lang="en-US" dirty="0" smtClean="0">
                <a:ea typeface="ＭＳ Ｐゴシック" charset="-128"/>
                <a:cs typeface="ＭＳ Ｐゴシック" charset="-128"/>
              </a:rPr>
              <a:t>. Funding a long retirement can be extremely</a:t>
            </a:r>
            <a:r>
              <a:rPr lang="en-US" baseline="0" dirty="0" smtClean="0">
                <a:ea typeface="ＭＳ Ｐゴシック" charset="-128"/>
                <a:cs typeface="ＭＳ Ｐゴシック" charset="-128"/>
              </a:rPr>
              <a:t> expensive and</a:t>
            </a:r>
            <a:r>
              <a:rPr lang="en-US" dirty="0" smtClean="0">
                <a:ea typeface="ＭＳ Ｐゴシック" charset="-128"/>
                <a:cs typeface="ＭＳ Ｐゴシック" charset="-128"/>
              </a:rPr>
              <a:t> unless </a:t>
            </a:r>
            <a:r>
              <a:rPr lang="en-US" dirty="0">
                <a:ea typeface="ＭＳ Ｐゴシック" charset="-128"/>
                <a:cs typeface="ＭＳ Ｐゴシック" charset="-128"/>
              </a:rPr>
              <a:t>you have a pension, Social Security may be the only form of income source that pays you for life.</a:t>
            </a:r>
            <a:endParaRPr lang="en-US" dirty="0"/>
          </a:p>
        </p:txBody>
      </p:sp>
      <p:sp>
        <p:nvSpPr>
          <p:cNvPr id="4" name="Slide Number Placeholder 3"/>
          <p:cNvSpPr>
            <a:spLocks noGrp="1"/>
          </p:cNvSpPr>
          <p:nvPr>
            <p:ph type="sldNum" sz="quarter" idx="10"/>
          </p:nvPr>
        </p:nvSpPr>
        <p:spPr/>
        <p:txBody>
          <a:bodyPr/>
          <a:lstStyle/>
          <a:p>
            <a:pPr>
              <a:defRPr/>
            </a:pPr>
            <a:fld id="{48B543CC-9327-40FC-8F79-07BF1C7CC99F}" type="slidenum">
              <a:rPr lang="en-US" altLang="en-US">
                <a:solidFill>
                  <a:prstClr val="black"/>
                </a:solidFill>
              </a:rPr>
              <a:pPr>
                <a:defRPr/>
              </a:pPr>
              <a:t>16</a:t>
            </a:fld>
            <a:endParaRPr lang="en-US" altLang="en-US" dirty="0">
              <a:solidFill>
                <a:prstClr val="black"/>
              </a:solidFill>
            </a:endParaRPr>
          </a:p>
        </p:txBody>
      </p:sp>
    </p:spTree>
    <p:extLst>
      <p:ext uri="{BB962C8B-B14F-4D97-AF65-F5344CB8AC3E}">
        <p14:creationId xmlns:p14="http://schemas.microsoft.com/office/powerpoint/2010/main" val="1078357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471151">
              <a:defRPr/>
            </a:pPr>
            <a:r>
              <a:rPr lang="en-US" dirty="0">
                <a:solidFill>
                  <a:srgbClr val="646464"/>
                </a:solidFill>
                <a:latin typeface="Arial"/>
                <a:cs typeface="Arial"/>
              </a:rPr>
              <a:t>Let’s transition now to Social Security for married couples. This is where things can get a little more complex but the concepts are extremely important to understand so you do not </a:t>
            </a:r>
            <a:r>
              <a:rPr lang="en-US" dirty="0" smtClean="0">
                <a:solidFill>
                  <a:srgbClr val="646464"/>
                </a:solidFill>
                <a:latin typeface="Arial"/>
                <a:cs typeface="Arial"/>
              </a:rPr>
              <a:t>overlook</a:t>
            </a:r>
            <a:r>
              <a:rPr lang="en-US" baseline="0" dirty="0" smtClean="0">
                <a:solidFill>
                  <a:srgbClr val="646464"/>
                </a:solidFill>
                <a:latin typeface="Arial"/>
                <a:cs typeface="Arial"/>
              </a:rPr>
              <a:t> any options that are available to you</a:t>
            </a:r>
          </a:p>
          <a:p>
            <a:pPr defTabSz="471151">
              <a:defRPr/>
            </a:pPr>
            <a:endParaRPr lang="en-US" dirty="0">
              <a:solidFill>
                <a:srgbClr val="646464"/>
              </a:solidFill>
              <a:latin typeface="Arial"/>
              <a:cs typeface="Arial"/>
            </a:endParaRPr>
          </a:p>
          <a:p>
            <a:pPr marL="0" marR="0" indent="0" algn="l" defTabSz="471151"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Spousal benefits are valuable for couples if one spouse does not qualify for individual benefits, if they have a much lower PIA amount (less than 50% of the higher earners PIA) or if restricted</a:t>
            </a:r>
            <a:r>
              <a:rPr lang="en-US" baseline="0" dirty="0" smtClean="0">
                <a:latin typeface="Arial"/>
                <a:cs typeface="Arial"/>
              </a:rPr>
              <a:t> application is an option, which we will discuss in more detail later. </a:t>
            </a:r>
            <a:endParaRPr lang="en-US" dirty="0" smtClean="0">
              <a:latin typeface="Arial"/>
              <a:cs typeface="Arial"/>
            </a:endParaRPr>
          </a:p>
          <a:p>
            <a:pPr defTabSz="471151">
              <a:defRPr/>
            </a:pPr>
            <a:endParaRPr lang="en-US" dirty="0">
              <a:solidFill>
                <a:srgbClr val="646464"/>
              </a:solidFill>
              <a:latin typeface="Arial"/>
              <a:cs typeface="Arial"/>
            </a:endParaRPr>
          </a:p>
          <a:p>
            <a:pPr defTabSz="471151">
              <a:defRPr/>
            </a:pPr>
            <a:r>
              <a:rPr lang="en-US" dirty="0">
                <a:solidFill>
                  <a:srgbClr val="646464"/>
                </a:solidFill>
                <a:latin typeface="Arial"/>
                <a:cs typeface="Arial"/>
              </a:rPr>
              <a:t>Married individuals are eligible to claim spousal benefits, which are benefits based on the other spouse’s earnings history, if:</a:t>
            </a:r>
          </a:p>
          <a:p>
            <a:pPr defTabSz="471151">
              <a:defRPr/>
            </a:pPr>
            <a:r>
              <a:rPr lang="en-US" dirty="0">
                <a:solidFill>
                  <a:srgbClr val="646464"/>
                </a:solidFill>
                <a:latin typeface="Arial"/>
                <a:cs typeface="Arial"/>
              </a:rPr>
              <a:t>-they have been married for at least one year</a:t>
            </a:r>
          </a:p>
          <a:p>
            <a:pPr defTabSz="471151">
              <a:defRPr/>
            </a:pPr>
            <a:r>
              <a:rPr lang="en-US" dirty="0" smtClean="0">
                <a:solidFill>
                  <a:srgbClr val="646464"/>
                </a:solidFill>
                <a:latin typeface="Arial"/>
                <a:cs typeface="Arial"/>
              </a:rPr>
              <a:t>-at </a:t>
            </a:r>
            <a:r>
              <a:rPr lang="en-US" dirty="0">
                <a:solidFill>
                  <a:srgbClr val="646464"/>
                </a:solidFill>
                <a:latin typeface="Arial"/>
                <a:cs typeface="Arial"/>
              </a:rPr>
              <a:t>least age </a:t>
            </a:r>
            <a:r>
              <a:rPr lang="en-US" dirty="0" smtClean="0">
                <a:solidFill>
                  <a:srgbClr val="646464"/>
                </a:solidFill>
                <a:latin typeface="Arial"/>
                <a:cs typeface="Arial"/>
              </a:rPr>
              <a:t>62</a:t>
            </a:r>
          </a:p>
          <a:p>
            <a:pPr defTabSz="471151">
              <a:defRPr/>
            </a:pPr>
            <a:r>
              <a:rPr lang="en-US" dirty="0" smtClean="0">
                <a:solidFill>
                  <a:srgbClr val="646464"/>
                </a:solidFill>
                <a:latin typeface="Arial"/>
                <a:cs typeface="Arial"/>
              </a:rPr>
              <a:t>-And</a:t>
            </a:r>
            <a:r>
              <a:rPr lang="en-US" baseline="0" dirty="0" smtClean="0">
                <a:solidFill>
                  <a:srgbClr val="646464"/>
                </a:solidFill>
                <a:latin typeface="Arial"/>
                <a:cs typeface="Arial"/>
              </a:rPr>
              <a:t> most importantly, the spouse whose earning record is being collected on, must have started receiving their individual Social Security benefits</a:t>
            </a:r>
            <a:endParaRPr lang="en-US" dirty="0">
              <a:solidFill>
                <a:srgbClr val="646464"/>
              </a:solidFill>
              <a:latin typeface="Arial"/>
              <a:cs typeface="Arial"/>
            </a:endParaRPr>
          </a:p>
          <a:p>
            <a:endParaRPr lang="en-US" dirty="0">
              <a:latin typeface="Arial"/>
              <a:cs typeface="Arial"/>
            </a:endParaRPr>
          </a:p>
          <a:p>
            <a:r>
              <a:rPr lang="en-US" dirty="0">
                <a:latin typeface="Arial"/>
                <a:cs typeface="Arial"/>
              </a:rPr>
              <a:t>The maximum spousal benefit that can be received is 50% of the other spouse’s PIA amount, which is achieved by waiting until FRA to </a:t>
            </a:r>
            <a:r>
              <a:rPr lang="en-US" dirty="0" smtClean="0">
                <a:latin typeface="Arial"/>
                <a:cs typeface="Arial"/>
              </a:rPr>
              <a:t>collect spousal </a:t>
            </a:r>
            <a:r>
              <a:rPr lang="en-US" dirty="0">
                <a:latin typeface="Arial"/>
                <a:cs typeface="Arial"/>
              </a:rPr>
              <a:t>benefits. Spousal benefits can be available as early as age </a:t>
            </a:r>
            <a:r>
              <a:rPr lang="en-US" dirty="0" smtClean="0">
                <a:latin typeface="Arial"/>
                <a:cs typeface="Arial"/>
              </a:rPr>
              <a:t>62 but will be reduced </a:t>
            </a:r>
            <a:r>
              <a:rPr lang="en-US" dirty="0">
                <a:latin typeface="Arial"/>
                <a:cs typeface="Arial"/>
              </a:rPr>
              <a:t>for each month prior to </a:t>
            </a:r>
            <a:r>
              <a:rPr lang="en-US" dirty="0" smtClean="0">
                <a:latin typeface="Arial"/>
                <a:cs typeface="Arial"/>
              </a:rPr>
              <a:t>FRA. </a:t>
            </a:r>
            <a:r>
              <a:rPr lang="en-US" dirty="0">
                <a:latin typeface="Arial"/>
                <a:cs typeface="Arial"/>
              </a:rPr>
              <a:t>The minimum spousal amount at age 62 is 32.5% (FRA 67) - 35% (FRA66) of the other spouses PIA</a:t>
            </a:r>
            <a:r>
              <a:rPr lang="en-US" dirty="0" smtClean="0">
                <a:latin typeface="Arial"/>
                <a:cs typeface="Arial"/>
              </a:rPr>
              <a:t>.</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48B543CC-9327-40FC-8F79-07BF1C7CC99F}" type="slidenum">
              <a:rPr lang="en-US" altLang="en-US">
                <a:solidFill>
                  <a:prstClr val="black"/>
                </a:solidFill>
              </a:rPr>
              <a:pPr>
                <a:defRPr/>
              </a:pPr>
              <a:t>17</a:t>
            </a:fld>
            <a:endParaRPr lang="en-US" altLang="en-US" dirty="0">
              <a:solidFill>
                <a:prstClr val="black"/>
              </a:solidFill>
            </a:endParaRPr>
          </a:p>
        </p:txBody>
      </p:sp>
    </p:spTree>
    <p:extLst>
      <p:ext uri="{BB962C8B-B14F-4D97-AF65-F5344CB8AC3E}">
        <p14:creationId xmlns:p14="http://schemas.microsoft.com/office/powerpoint/2010/main" val="308053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Did you know you can receive spousal benefits on an ex-spouse</a:t>
            </a:r>
            <a:r>
              <a:rPr lang="en-US" altLang="en-US" baseline="0" dirty="0" smtClean="0">
                <a:ea typeface="ＭＳ Ｐゴシック" panose="020B0600070205080204" pitchFamily="34" charset="-128"/>
              </a:rPr>
              <a:t> if:</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-you had a marriage that lasted at least 10 years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ea typeface="ＭＳ Ｐゴシック" panose="020B0600070205080204" pitchFamily="34" charset="-128"/>
              </a:rPr>
              <a:t>-you have been divorced for at least 2 years </a:t>
            </a:r>
            <a:r>
              <a:rPr lang="en-US" sz="1200" kern="1200" dirty="0" smtClean="0">
                <a:solidFill>
                  <a:schemeClr val="tx1"/>
                </a:solidFill>
                <a:effectLst/>
                <a:latin typeface="+mn-lt"/>
                <a:ea typeface="+mn-ea"/>
                <a:cs typeface="+mn-cs"/>
              </a:rPr>
              <a:t>(unless your ex-spouse had already filed for benefits at the time of divorce; in that case, you do not need to wait two years)</a:t>
            </a:r>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-you are currently unmarried</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And if you have been divorced a few times you can even choose what ex-spouse earnings history to claim benefits on.</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Divorced spousal benefits work similar to regular spousal benefits, but one advantage is not having to wait for the ex-spouse to claim individual benefits first.</a:t>
            </a:r>
          </a:p>
          <a:p>
            <a:endParaRPr lang="en-US" altLang="en-US" baseline="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426CB04-C2AB-428D-8CE1-DE20F5BF681D}" type="slidenum">
              <a:rPr lang="en-US" altLang="en-US">
                <a:solidFill>
                  <a:prstClr val="black"/>
                </a:solidFill>
              </a:rPr>
              <a:pPr/>
              <a:t>18</a:t>
            </a:fld>
            <a:endParaRPr lang="en-US" altLang="en-US" dirty="0">
              <a:solidFill>
                <a:prstClr val="black"/>
              </a:solidFill>
            </a:endParaRPr>
          </a:p>
        </p:txBody>
      </p:sp>
    </p:spTree>
    <p:extLst>
      <p:ext uri="{BB962C8B-B14F-4D97-AF65-F5344CB8AC3E}">
        <p14:creationId xmlns:p14="http://schemas.microsoft.com/office/powerpoint/2010/main" val="2747671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latin typeface="Arial"/>
                <a:cs typeface="Arial"/>
              </a:rPr>
              <a:t>Survivor benefits are extremely valuable if the lower earning spouse survives the higher earning spouse.</a:t>
            </a:r>
          </a:p>
          <a:p>
            <a:endParaRPr lang="en-US" dirty="0">
              <a:latin typeface="Arial"/>
              <a:cs typeface="Arial"/>
            </a:endParaRPr>
          </a:p>
          <a:p>
            <a:r>
              <a:rPr lang="en-US" dirty="0">
                <a:latin typeface="Arial"/>
                <a:cs typeface="Arial"/>
              </a:rPr>
              <a:t>A widow(er) may receive survivor benefits as early as age 60 or prior if he or she has a child under age 16 or disabled. </a:t>
            </a:r>
          </a:p>
          <a:p>
            <a:endParaRPr lang="en-US" dirty="0">
              <a:latin typeface="Arial"/>
              <a:cs typeface="Arial"/>
            </a:endParaRPr>
          </a:p>
          <a:p>
            <a:r>
              <a:rPr lang="en-US" dirty="0">
                <a:latin typeface="Arial"/>
                <a:cs typeface="Arial"/>
              </a:rPr>
              <a:t>Full survivor benefits are available at FRA, and are equal to either 100% of </a:t>
            </a:r>
            <a:r>
              <a:rPr lang="en-US" dirty="0" smtClean="0">
                <a:latin typeface="Arial"/>
                <a:cs typeface="Arial"/>
              </a:rPr>
              <a:t>benefit </a:t>
            </a:r>
            <a:r>
              <a:rPr lang="en-US" dirty="0">
                <a:latin typeface="Arial"/>
                <a:cs typeface="Arial"/>
              </a:rPr>
              <a:t>they were receiving </a:t>
            </a:r>
            <a:r>
              <a:rPr lang="en-US" dirty="0" smtClean="0">
                <a:latin typeface="Arial"/>
                <a:cs typeface="Arial"/>
              </a:rPr>
              <a:t>or</a:t>
            </a:r>
            <a:r>
              <a:rPr lang="en-US" baseline="0" dirty="0" smtClean="0">
                <a:latin typeface="Arial"/>
                <a:cs typeface="Arial"/>
              </a:rPr>
              <a:t> eligible to receive at death</a:t>
            </a:r>
            <a:r>
              <a:rPr lang="en-US" dirty="0" smtClean="0">
                <a:latin typeface="Arial"/>
                <a:cs typeface="Arial"/>
              </a:rPr>
              <a:t>. </a:t>
            </a:r>
            <a:r>
              <a:rPr lang="en-US" dirty="0">
                <a:latin typeface="Arial"/>
                <a:cs typeface="Arial"/>
              </a:rPr>
              <a:t>If survivor benefits are claimed prior to the surviving spouses FRA, a monthly reduction </a:t>
            </a:r>
            <a:r>
              <a:rPr lang="en-US" dirty="0" smtClean="0">
                <a:latin typeface="Arial"/>
                <a:cs typeface="Arial"/>
              </a:rPr>
              <a:t>applies. At age</a:t>
            </a:r>
            <a:r>
              <a:rPr lang="en-US" baseline="0" dirty="0" smtClean="0">
                <a:latin typeface="Arial"/>
                <a:cs typeface="Arial"/>
              </a:rPr>
              <a:t> 60, </a:t>
            </a:r>
            <a:r>
              <a:rPr lang="en-US" dirty="0" smtClean="0">
                <a:latin typeface="Arial"/>
                <a:cs typeface="Arial"/>
              </a:rPr>
              <a:t>minimum </a:t>
            </a:r>
            <a:r>
              <a:rPr lang="en-US" dirty="0">
                <a:latin typeface="Arial"/>
                <a:cs typeface="Arial"/>
              </a:rPr>
              <a:t>amount equal to 71.5% of deceased spouses </a:t>
            </a:r>
            <a:r>
              <a:rPr lang="en-US" dirty="0" smtClean="0">
                <a:latin typeface="Arial"/>
                <a:cs typeface="Arial"/>
              </a:rPr>
              <a:t>benefit can </a:t>
            </a:r>
            <a:r>
              <a:rPr lang="en-US" dirty="0">
                <a:latin typeface="Arial"/>
                <a:cs typeface="Arial"/>
              </a:rPr>
              <a:t>be claimed</a:t>
            </a:r>
            <a:r>
              <a:rPr lang="en-US" dirty="0" smtClean="0">
                <a:latin typeface="Arial"/>
                <a:cs typeface="Arial"/>
              </a:rPr>
              <a:t>. </a:t>
            </a:r>
            <a:endParaRPr lang="en-US" dirty="0">
              <a:latin typeface="Arial"/>
              <a:cs typeface="Arial"/>
            </a:endParaRPr>
          </a:p>
          <a:p>
            <a:r>
              <a:rPr lang="en-US" dirty="0">
                <a:latin typeface="Arial"/>
                <a:cs typeface="Arial"/>
              </a:rPr>
              <a:t>Should the widow(er) remarry, the Social Security benefit for the widow(er) may terminate – but the benefit for the eligible child will not.</a:t>
            </a:r>
          </a:p>
          <a:p>
            <a:endParaRPr lang="en-US" dirty="0" smtClean="0"/>
          </a:p>
          <a:p>
            <a:r>
              <a:rPr lang="en-US" dirty="0" smtClean="0"/>
              <a:t>If</a:t>
            </a:r>
            <a:r>
              <a:rPr lang="en-US" baseline="0" dirty="0" smtClean="0"/>
              <a:t> surviving spouse is eligible for their own benefits, there can be opportunities to:</a:t>
            </a:r>
          </a:p>
          <a:p>
            <a:r>
              <a:rPr lang="en-US" baseline="0" dirty="0" smtClean="0"/>
              <a:t>-claim survivor benefits and let their individual benefit grow to age 70</a:t>
            </a:r>
          </a:p>
          <a:p>
            <a:r>
              <a:rPr lang="en-US" baseline="0" dirty="0" smtClean="0"/>
              <a:t>-or claim individual benefits early and claim full survivor benefit at FRA</a:t>
            </a:r>
          </a:p>
          <a:p>
            <a:endParaRPr lang="en-US" baseline="0" dirty="0" smtClean="0"/>
          </a:p>
          <a:p>
            <a:pPr defTabSz="931774">
              <a:defRPr/>
            </a:pPr>
            <a:r>
              <a:rPr lang="en-US" dirty="0" smtClean="0">
                <a:solidFill>
                  <a:schemeClr val="accent1"/>
                </a:solidFill>
              </a:rPr>
              <a:t>Survivor benefits are available to a divorced spouse unless remarriage occurred before age 60. As</a:t>
            </a:r>
            <a:r>
              <a:rPr lang="en-US" baseline="0" dirty="0" smtClean="0">
                <a:solidFill>
                  <a:schemeClr val="accent1"/>
                </a:solidFill>
              </a:rPr>
              <a:t> with a divorced spouse retirement benefits, the marriage must have lasted 10 years. </a:t>
            </a:r>
            <a:endParaRPr lang="en-US" dirty="0" smtClean="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pPr>
              <a:defRPr/>
            </a:pPr>
            <a:fld id="{48B543CC-9327-40FC-8F79-07BF1C7CC99F}" type="slidenum">
              <a:rPr lang="en-US" altLang="en-US">
                <a:solidFill>
                  <a:prstClr val="black"/>
                </a:solidFill>
              </a:rPr>
              <a:pPr>
                <a:defRPr/>
              </a:pPr>
              <a:t>19</a:t>
            </a:fld>
            <a:endParaRPr lang="en-US" altLang="en-US" dirty="0">
              <a:solidFill>
                <a:prstClr val="black"/>
              </a:solidFill>
            </a:endParaRPr>
          </a:p>
        </p:txBody>
      </p:sp>
    </p:spTree>
    <p:extLst>
      <p:ext uri="{BB962C8B-B14F-4D97-AF65-F5344CB8AC3E}">
        <p14:creationId xmlns:p14="http://schemas.microsoft.com/office/powerpoint/2010/main" val="119804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Deciding when to collect Social Security benefits will be one of the most important financial decisions you make. The decision you make has lifetime consequences for you and your spouse, so it’s essential to understand all your options and make a prudent decision. Because Social Security is a complex program with over 2,700 rules that are subject to change, many individuals miss out on thousands of dollars in benefits because they are not aware of certain claiming strategies they can use to their advantage. Do not expect or rely on the Social Security Administration to give you personalized guidance on your situation. Each client’s situation is unique and you should work with a financial professional to ensure you make the decision that is best for you and your family. I don’t have all the 2,700 rules memorized, but I do have a team of experts and access to sophisticated resources that can help you help you evaluate all options for your unique situation.</a:t>
            </a:r>
            <a:endParaRPr lang="en-US" altLang="en-US" dirty="0" smtClean="0">
              <a:ea typeface="ＭＳ Ｐゴシック" panose="020B0600070205080204"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A347D20-06D8-4289-9256-A86D257874CE}" type="slidenum">
              <a:rPr lang="en-US" altLang="en-US">
                <a:solidFill>
                  <a:prstClr val="black"/>
                </a:solidFill>
              </a:rPr>
              <a:pPr/>
              <a:t>2</a:t>
            </a:fld>
            <a:endParaRPr lang="en-US" altLang="en-US" dirty="0">
              <a:solidFill>
                <a:prstClr val="black"/>
              </a:solidFill>
            </a:endParaRPr>
          </a:p>
        </p:txBody>
      </p:sp>
    </p:spTree>
    <p:extLst>
      <p:ext uri="{BB962C8B-B14F-4D97-AF65-F5344CB8AC3E}">
        <p14:creationId xmlns:p14="http://schemas.microsoft.com/office/powerpoint/2010/main" val="1319782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To better</a:t>
            </a:r>
            <a:r>
              <a:rPr lang="en-US" sz="1100" baseline="0" dirty="0" smtClean="0"/>
              <a:t> understand spousal benefit and survivor benefits, l</a:t>
            </a:r>
            <a:r>
              <a:rPr lang="en-US" sz="1100" dirty="0" smtClean="0"/>
              <a:t>et’s </a:t>
            </a:r>
            <a:r>
              <a:rPr lang="en-US" sz="1100" dirty="0"/>
              <a:t>take a look at </a:t>
            </a:r>
            <a:r>
              <a:rPr lang="en-US" sz="1100" dirty="0" smtClean="0"/>
              <a:t>a</a:t>
            </a:r>
            <a:r>
              <a:rPr lang="en-US" sz="1100" baseline="0" dirty="0" smtClean="0"/>
              <a:t> case involving a married couple.</a:t>
            </a:r>
            <a:endParaRPr lang="en-US" sz="1100" dirty="0" smtClean="0"/>
          </a:p>
          <a:p>
            <a:r>
              <a:rPr lang="en-US" sz="1100" dirty="0" smtClean="0"/>
              <a:t>-</a:t>
            </a:r>
            <a:r>
              <a:rPr lang="en-US" sz="1100" dirty="0"/>
              <a:t>Lisa has a PIA of $833 per month or $10K per yr</a:t>
            </a:r>
          </a:p>
          <a:p>
            <a:r>
              <a:rPr lang="en-US" sz="1100" dirty="0"/>
              <a:t>-Henry has a PIA of $2,000 per month or $24,000 per </a:t>
            </a:r>
            <a:r>
              <a:rPr lang="en-US" sz="1100" dirty="0" smtClean="0"/>
              <a:t>yr</a:t>
            </a:r>
            <a:endParaRPr lang="en-US" sz="1100" dirty="0"/>
          </a:p>
          <a:p>
            <a:endParaRPr lang="en-US" sz="1100" dirty="0" smtClean="0"/>
          </a:p>
          <a:p>
            <a:r>
              <a:rPr lang="en-US" sz="1100" dirty="0" smtClean="0"/>
              <a:t>To keep things simple, they both are the same age and</a:t>
            </a:r>
            <a:r>
              <a:rPr lang="en-US" sz="1100" baseline="0" dirty="0" smtClean="0"/>
              <a:t> their full retirement age is 66.</a:t>
            </a:r>
            <a:endParaRPr lang="en-US" sz="1100" dirty="0" smtClean="0"/>
          </a:p>
          <a:p>
            <a:endParaRPr lang="en-US" sz="1100" dirty="0" smtClean="0"/>
          </a:p>
          <a:p>
            <a:r>
              <a:rPr lang="en-US" sz="1100" dirty="0" smtClean="0"/>
              <a:t>This chart illustrates</a:t>
            </a:r>
            <a:r>
              <a:rPr lang="en-US" sz="1100" baseline="0" dirty="0" smtClean="0"/>
              <a:t> what their benefit amounts are if they both collect benefits at age 62, 66(FRA), and 70. One thing I would like to specifically point out is that because Henry has a much higher PIA, Lisa is collecting 50% of Henry’s PIA since it’s higher than her individual benefit. Henry also receives a significantly higher dollar amount for delaying his benefits compared to Lisa. Also note, that if Lisa survives Henry, she can step up to his benefit amount and collect survivor benefits. So in this case, it is more important for Henry to delay benefits as long as possible than it is for Lisa.</a:t>
            </a:r>
          </a:p>
          <a:p>
            <a:endParaRPr lang="en-US" sz="1100" baseline="0" dirty="0" smtClean="0"/>
          </a:p>
          <a:p>
            <a:r>
              <a:rPr lang="en-US" sz="1100" baseline="0" dirty="0" smtClean="0"/>
              <a:t>So let’s see what it would look like if Lisa collects benefits before Henry.</a:t>
            </a:r>
            <a:endParaRPr lang="en-US" sz="1100" dirty="0" smtClean="0"/>
          </a:p>
        </p:txBody>
      </p:sp>
      <p:sp>
        <p:nvSpPr>
          <p:cNvPr id="4" name="Slide Number Placeholder 3"/>
          <p:cNvSpPr>
            <a:spLocks noGrp="1"/>
          </p:cNvSpPr>
          <p:nvPr>
            <p:ph type="sldNum" sz="quarter" idx="10"/>
          </p:nvPr>
        </p:nvSpPr>
        <p:spPr/>
        <p:txBody>
          <a:bodyPr/>
          <a:lstStyle/>
          <a:p>
            <a:pPr>
              <a:defRPr/>
            </a:pPr>
            <a:fld id="{48B543CC-9327-40FC-8F79-07BF1C7CC99F}" type="slidenum">
              <a:rPr lang="en-US" altLang="en-US">
                <a:solidFill>
                  <a:prstClr val="black"/>
                </a:solidFill>
              </a:rPr>
              <a:pPr>
                <a:defRPr/>
              </a:pPr>
              <a:t>20</a:t>
            </a:fld>
            <a:endParaRPr lang="en-US" altLang="en-US" dirty="0">
              <a:solidFill>
                <a:prstClr val="black"/>
              </a:solidFill>
            </a:endParaRPr>
          </a:p>
        </p:txBody>
      </p:sp>
    </p:spTree>
    <p:extLst>
      <p:ext uri="{BB962C8B-B14F-4D97-AF65-F5344CB8AC3E}">
        <p14:creationId xmlns:p14="http://schemas.microsoft.com/office/powerpoint/2010/main" val="3958736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In</a:t>
            </a:r>
            <a:r>
              <a:rPr lang="en-US" sz="1100" baseline="0" dirty="0" smtClean="0"/>
              <a:t> this example, Lisa collects as soon as she is eligible at age 62, and will receive 75% of her PIA, or $7,500/yr.</a:t>
            </a:r>
            <a:r>
              <a:rPr lang="en-US" sz="1100" baseline="0" dirty="0"/>
              <a:t> </a:t>
            </a:r>
            <a:r>
              <a:rPr lang="en-US" sz="1100" baseline="0" dirty="0" smtClean="0"/>
              <a:t>Henry then collects at FRA(66), and receives his full PIA. When Henry starts collecting his benefits, this allows Lisa to get a spousal benefit increase. Then if Lisa survives Henry, she can step up into the benefit Henry was entitled to.</a:t>
            </a:r>
          </a:p>
        </p:txBody>
      </p:sp>
      <p:sp>
        <p:nvSpPr>
          <p:cNvPr id="4" name="Slide Number Placeholder 3"/>
          <p:cNvSpPr>
            <a:spLocks noGrp="1"/>
          </p:cNvSpPr>
          <p:nvPr>
            <p:ph type="sldNum" sz="quarter" idx="10"/>
          </p:nvPr>
        </p:nvSpPr>
        <p:spPr/>
        <p:txBody>
          <a:bodyPr/>
          <a:lstStyle/>
          <a:p>
            <a:pPr>
              <a:defRPr/>
            </a:pPr>
            <a:fld id="{48B543CC-9327-40FC-8F79-07BF1C7CC99F}" type="slidenum">
              <a:rPr lang="en-US" altLang="en-US">
                <a:solidFill>
                  <a:prstClr val="black"/>
                </a:solidFill>
              </a:rPr>
              <a:pPr>
                <a:defRPr/>
              </a:pPr>
              <a:t>21</a:t>
            </a:fld>
            <a:endParaRPr lang="en-US" altLang="en-US" dirty="0">
              <a:solidFill>
                <a:prstClr val="black"/>
              </a:solidFill>
            </a:endParaRPr>
          </a:p>
        </p:txBody>
      </p:sp>
    </p:spTree>
    <p:extLst>
      <p:ext uri="{BB962C8B-B14F-4D97-AF65-F5344CB8AC3E}">
        <p14:creationId xmlns:p14="http://schemas.microsoft.com/office/powerpoint/2010/main" val="3719018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This example is similar, but it shows Lisa collecting at FRA and Henry collecting at age 70. The main difference here is Henry’s benefit amount and Lisa’s survivor benefit is much higher.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p:txBody>
      </p:sp>
      <p:sp>
        <p:nvSpPr>
          <p:cNvPr id="4" name="Slide Number Placeholder 3"/>
          <p:cNvSpPr>
            <a:spLocks noGrp="1"/>
          </p:cNvSpPr>
          <p:nvPr>
            <p:ph type="sldNum" sz="quarter" idx="10"/>
          </p:nvPr>
        </p:nvSpPr>
        <p:spPr/>
        <p:txBody>
          <a:bodyPr/>
          <a:lstStyle/>
          <a:p>
            <a:pPr>
              <a:defRPr/>
            </a:pPr>
            <a:fld id="{48B543CC-9327-40FC-8F79-07BF1C7CC99F}" type="slidenum">
              <a:rPr lang="en-US" altLang="en-US">
                <a:solidFill>
                  <a:prstClr val="black"/>
                </a:solidFill>
              </a:rPr>
              <a:pPr>
                <a:defRPr/>
              </a:pPr>
              <a:t>22</a:t>
            </a:fld>
            <a:endParaRPr lang="en-US" altLang="en-US" dirty="0">
              <a:solidFill>
                <a:prstClr val="black"/>
              </a:solidFill>
            </a:endParaRPr>
          </a:p>
        </p:txBody>
      </p:sp>
    </p:spTree>
    <p:extLst>
      <p:ext uri="{BB962C8B-B14F-4D97-AF65-F5344CB8AC3E}">
        <p14:creationId xmlns:p14="http://schemas.microsoft.com/office/powerpoint/2010/main" val="232507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So what strategy yields the highest amount of lifetime benefits for Henry and Lisa? Well it really depends on how long they each live. If we assume that</a:t>
            </a:r>
            <a:r>
              <a:rPr lang="en-US" sz="1100" baseline="0" dirty="0" smtClean="0"/>
              <a:t> Henry lives until age 86 and Lisa lives until age 90 and they will receive a 2% COLA each year, we get the following results. You can see that if Lisa collects at FRA and Henry collects at age 70, they receive over $1.2M in combined benefits and it also maximizes the amount Lisa receives if she survives Henry.</a:t>
            </a:r>
            <a:endParaRPr lang="en-US" sz="1100" dirty="0"/>
          </a:p>
        </p:txBody>
      </p:sp>
      <p:sp>
        <p:nvSpPr>
          <p:cNvPr id="4" name="Slide Number Placeholder 3"/>
          <p:cNvSpPr>
            <a:spLocks noGrp="1"/>
          </p:cNvSpPr>
          <p:nvPr>
            <p:ph type="sldNum" sz="quarter" idx="10"/>
          </p:nvPr>
        </p:nvSpPr>
        <p:spPr/>
        <p:txBody>
          <a:bodyPr/>
          <a:lstStyle/>
          <a:p>
            <a:pPr>
              <a:defRPr/>
            </a:pPr>
            <a:fld id="{48B543CC-9327-40FC-8F79-07BF1C7CC99F}" type="slidenum">
              <a:rPr lang="en-US" altLang="en-US">
                <a:solidFill>
                  <a:prstClr val="black"/>
                </a:solidFill>
              </a:rPr>
              <a:pPr>
                <a:defRPr/>
              </a:pPr>
              <a:t>23</a:t>
            </a:fld>
            <a:endParaRPr lang="en-US" altLang="en-US" dirty="0">
              <a:solidFill>
                <a:prstClr val="black"/>
              </a:solidFill>
            </a:endParaRPr>
          </a:p>
        </p:txBody>
      </p:sp>
    </p:spTree>
    <p:extLst>
      <p:ext uri="{BB962C8B-B14F-4D97-AF65-F5344CB8AC3E}">
        <p14:creationId xmlns:p14="http://schemas.microsoft.com/office/powerpoint/2010/main" val="178247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In 2015, Congress eliminated two strategies that</a:t>
            </a:r>
            <a:r>
              <a:rPr lang="en-US" altLang="en-US" baseline="0" dirty="0" smtClean="0">
                <a:ea typeface="ＭＳ Ｐゴシック" panose="020B0600070205080204" pitchFamily="34" charset="-128"/>
              </a:rPr>
              <a:t> married individuals could use to increase their benefits. However if anyone turned 62 prior to 2016, you still have access to a strategy known as Restricted Application.</a:t>
            </a:r>
            <a:endParaRPr lang="en-US" altLang="en-US" dirty="0" smtClean="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426CB04-C2AB-428D-8CE1-DE20F5BF681D}" type="slidenum">
              <a:rPr lang="en-US" altLang="en-US">
                <a:solidFill>
                  <a:prstClr val="black"/>
                </a:solidFill>
              </a:rPr>
              <a:pPr/>
              <a:t>24</a:t>
            </a:fld>
            <a:endParaRPr lang="en-US" altLang="en-US" dirty="0">
              <a:solidFill>
                <a:prstClr val="black"/>
              </a:solidFill>
            </a:endParaRPr>
          </a:p>
        </p:txBody>
      </p:sp>
    </p:spTree>
    <p:extLst>
      <p:ext uri="{BB962C8B-B14F-4D97-AF65-F5344CB8AC3E}">
        <p14:creationId xmlns:p14="http://schemas.microsoft.com/office/powerpoint/2010/main" val="558828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Let’s </a:t>
            </a:r>
            <a:r>
              <a:rPr lang="en-US" sz="1100" baseline="0" dirty="0" smtClean="0"/>
              <a:t>go back to Henry and Lisa to show an example of Restricted Application.</a:t>
            </a:r>
          </a:p>
          <a:p>
            <a:endParaRPr lang="en-US" sz="1100" baseline="0" dirty="0" smtClean="0"/>
          </a:p>
          <a:p>
            <a:r>
              <a:rPr lang="en-US" sz="1100" baseline="0" dirty="0" smtClean="0"/>
              <a:t>Restricted application allows both Henry and Lisa to receive spousal benefits. In this example, Lisa collects her full PIA at FRA, which then allows Henry to collect 50% of Lisa’s PIA until he collects his maximum benefit amount at age 70. This allows Henry to collect an additional $20,000 in spousal benefits before he starts receiving his individual benefits.</a:t>
            </a:r>
            <a:endParaRPr lang="en-US" sz="1100" dirty="0"/>
          </a:p>
        </p:txBody>
      </p:sp>
      <p:sp>
        <p:nvSpPr>
          <p:cNvPr id="4" name="Slide Number Placeholder 3"/>
          <p:cNvSpPr>
            <a:spLocks noGrp="1"/>
          </p:cNvSpPr>
          <p:nvPr>
            <p:ph type="sldNum" sz="quarter" idx="10"/>
          </p:nvPr>
        </p:nvSpPr>
        <p:spPr/>
        <p:txBody>
          <a:bodyPr/>
          <a:lstStyle/>
          <a:p>
            <a:pPr>
              <a:defRPr/>
            </a:pPr>
            <a:fld id="{48B543CC-9327-40FC-8F79-07BF1C7CC99F}" type="slidenum">
              <a:rPr lang="en-US" altLang="en-US">
                <a:solidFill>
                  <a:prstClr val="black"/>
                </a:solidFill>
              </a:rPr>
              <a:pPr>
                <a:defRPr/>
              </a:pPr>
              <a:t>25</a:t>
            </a:fld>
            <a:endParaRPr lang="en-US" altLang="en-US" dirty="0">
              <a:solidFill>
                <a:prstClr val="black"/>
              </a:solidFill>
            </a:endParaRPr>
          </a:p>
        </p:txBody>
      </p:sp>
    </p:spTree>
    <p:extLst>
      <p:ext uri="{BB962C8B-B14F-4D97-AF65-F5344CB8AC3E}">
        <p14:creationId xmlns:p14="http://schemas.microsoft.com/office/powerpoint/2010/main" val="1445606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I</a:t>
            </a:r>
            <a:r>
              <a:rPr lang="en-US" altLang="en-US" baseline="0" dirty="0" smtClean="0">
                <a:ea typeface="ＭＳ Ｐゴシック" panose="020B0600070205080204" pitchFamily="34" charset="-128"/>
              </a:rPr>
              <a:t> know we have reviewed a lot of information, so let’s take a step back and review some questions you should ask yourself when developing a plan for collecting Social Security.</a:t>
            </a:r>
          </a:p>
          <a:p>
            <a:r>
              <a:rPr lang="en-US" altLang="en-US" baseline="0" dirty="0" smtClean="0">
                <a:ea typeface="ＭＳ Ｐゴシック" panose="020B0600070205080204" pitchFamily="34" charset="-128"/>
              </a:rPr>
              <a:t>[highlight a couple key questions from slide]</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CCE703B-452C-43E8-8F46-074414FE93E4}" type="slidenum">
              <a:rPr lang="en-US" altLang="en-US">
                <a:solidFill>
                  <a:prstClr val="black"/>
                </a:solidFill>
              </a:rPr>
              <a:pPr/>
              <a:t>26</a:t>
            </a:fld>
            <a:endParaRPr lang="en-US" altLang="en-US" dirty="0">
              <a:solidFill>
                <a:prstClr val="black"/>
              </a:solidFill>
            </a:endParaRPr>
          </a:p>
        </p:txBody>
      </p:sp>
    </p:spTree>
    <p:extLst>
      <p:ext uri="{BB962C8B-B14F-4D97-AF65-F5344CB8AC3E}">
        <p14:creationId xmlns:p14="http://schemas.microsoft.com/office/powerpoint/2010/main" val="2798103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[highlight key bullets from slide]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EECDBC0-5F81-4EF9-869F-7C969CF28976}" type="slidenum">
              <a:rPr lang="en-US" altLang="en-US">
                <a:solidFill>
                  <a:prstClr val="black"/>
                </a:solidFill>
              </a:rPr>
              <a:pPr/>
              <a:t>27</a:t>
            </a:fld>
            <a:endParaRPr lang="en-US" altLang="en-US" dirty="0">
              <a:solidFill>
                <a:prstClr val="black"/>
              </a:solidFill>
            </a:endParaRPr>
          </a:p>
        </p:txBody>
      </p:sp>
    </p:spTree>
    <p:extLst>
      <p:ext uri="{BB962C8B-B14F-4D97-AF65-F5344CB8AC3E}">
        <p14:creationId xmlns:p14="http://schemas.microsoft.com/office/powerpoint/2010/main" val="4074574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a:cs typeface="Arial"/>
            </a:endParaRPr>
          </a:p>
        </p:txBody>
      </p:sp>
      <p:sp>
        <p:nvSpPr>
          <p:cNvPr id="4" name="Slide Number Placeholder 3"/>
          <p:cNvSpPr>
            <a:spLocks noGrp="1"/>
          </p:cNvSpPr>
          <p:nvPr>
            <p:ph type="sldNum" sz="quarter" idx="10"/>
          </p:nvPr>
        </p:nvSpPr>
        <p:spPr/>
        <p:txBody>
          <a:bodyPr/>
          <a:lstStyle/>
          <a:p>
            <a:fld id="{AC39E18F-0138-3747-9BAF-AC6B3A1A20F9}"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813161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majority of retired Americans, Social Security is the primary source of retirement income. Ideally, you should have a variety of income sources to rely on during retirement and Social Security should be a slice of the pie. However, even if you have an adequate amount of retirement savings or are lucky enough to have a pension, Social Security retirement benefits offer advantages that many other forms of retirement income do not. Today we will review many of those advantages so you are aware of how important Social Security can be to your retirement income plan.</a:t>
            </a:r>
            <a:endParaRPr lang="en-US" dirty="0"/>
          </a:p>
        </p:txBody>
      </p:sp>
      <p:sp>
        <p:nvSpPr>
          <p:cNvPr id="4" name="Slide Number Placeholder 3"/>
          <p:cNvSpPr>
            <a:spLocks noGrp="1"/>
          </p:cNvSpPr>
          <p:nvPr>
            <p:ph type="sldNum" sz="quarter" idx="10"/>
          </p:nvPr>
        </p:nvSpPr>
        <p:spPr/>
        <p:txBody>
          <a:bodyPr/>
          <a:lstStyle/>
          <a:p>
            <a:pPr>
              <a:defRPr/>
            </a:pPr>
            <a:fld id="{48B543CC-9327-40FC-8F79-07BF1C7CC99F}" type="slidenum">
              <a:rPr lang="en-US" altLang="en-US">
                <a:solidFill>
                  <a:prstClr val="black"/>
                </a:solidFill>
              </a:rPr>
              <a:pPr>
                <a:defRPr/>
              </a:pPr>
              <a:t>3</a:t>
            </a:fld>
            <a:endParaRPr lang="en-US" altLang="en-US" dirty="0">
              <a:solidFill>
                <a:prstClr val="black"/>
              </a:solidFill>
            </a:endParaRPr>
          </a:p>
        </p:txBody>
      </p:sp>
    </p:spTree>
    <p:extLst>
      <p:ext uri="{BB962C8B-B14F-4D97-AF65-F5344CB8AC3E}">
        <p14:creationId xmlns:p14="http://schemas.microsoft.com/office/powerpoint/2010/main" val="1966516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The more you understand</a:t>
            </a:r>
            <a:r>
              <a:rPr lang="en-US" altLang="en-US" baseline="0" dirty="0" smtClean="0">
                <a:ea typeface="ＭＳ Ｐゴシック" panose="020B0600070205080204" pitchFamily="34" charset="-128"/>
              </a:rPr>
              <a:t> about Social Security benefits, the more you will realize it is a great retirement income source. This slide highlights some of the main advantages Social Security offers and we will discuss these throughout the presentation. </a:t>
            </a:r>
            <a:endParaRPr lang="en-US" altLang="en-US" dirty="0" smtClean="0">
              <a:ea typeface="ＭＳ Ｐゴシック" panose="020B0600070205080204"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1DCB4D0-5345-400A-B565-7F58D9B5129A}" type="slidenum">
              <a:rPr lang="en-US" altLang="en-US">
                <a:solidFill>
                  <a:prstClr val="black"/>
                </a:solidFill>
              </a:rPr>
              <a:pPr/>
              <a:t>4</a:t>
            </a:fld>
            <a:endParaRPr lang="en-US" altLang="en-US" dirty="0">
              <a:solidFill>
                <a:prstClr val="black"/>
              </a:solidFill>
            </a:endParaRPr>
          </a:p>
        </p:txBody>
      </p:sp>
    </p:spTree>
    <p:extLst>
      <p:ext uri="{BB962C8B-B14F-4D97-AF65-F5344CB8AC3E}">
        <p14:creationId xmlns:p14="http://schemas.microsoft.com/office/powerpoint/2010/main" val="3319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One topic</a:t>
            </a:r>
            <a:r>
              <a:rPr lang="en-US" altLang="en-US" baseline="0" dirty="0" smtClean="0">
                <a:ea typeface="ＭＳ Ｐゴシック" panose="020B0600070205080204" pitchFamily="34" charset="-128"/>
              </a:rPr>
              <a:t> that I would like to address early on is the future of Social Security, which might be a concern for many of you. It is estimated that if no reforms are made, Social Security has adequate funds to meet 100% of payable benefits through 2034, then 79% of benefits payable through 2089. With so many Americans reliant on Social Security benefits, it is likely there will be future reform so benefits can be fully paid. </a:t>
            </a:r>
            <a:r>
              <a:rPr lang="en-US" altLang="en-US" baseline="0" smtClean="0">
                <a:ea typeface="ＭＳ Ｐゴシック" panose="020B0600070205080204" pitchFamily="34" charset="-128"/>
              </a:rPr>
              <a:t>Changes </a:t>
            </a:r>
            <a:r>
              <a:rPr lang="en-US" altLang="en-US" baseline="0" dirty="0" smtClean="0">
                <a:ea typeface="ＭＳ Ｐゴシック" panose="020B0600070205080204" pitchFamily="34" charset="-128"/>
              </a:rPr>
              <a:t>were even made in late 2015 that eliminated certain strategies for spouses. We’ll discuss these changes later in the presentation. The main point is that you should not base your decision on the belief that Social Security is going broke and nothing will be done to keep it funded.</a:t>
            </a:r>
            <a:endParaRPr lang="en-US" altLang="en-US" dirty="0" smtClean="0">
              <a:ea typeface="ＭＳ Ｐゴシック" panose="020B0600070205080204"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A347D20-06D8-4289-9256-A86D257874CE}" type="slidenum">
              <a:rPr lang="en-US" altLang="en-US">
                <a:solidFill>
                  <a:prstClr val="black"/>
                </a:solidFill>
              </a:rPr>
              <a:pPr/>
              <a:t>5</a:t>
            </a:fld>
            <a:endParaRPr lang="en-US" altLang="en-US" dirty="0">
              <a:solidFill>
                <a:prstClr val="black"/>
              </a:solidFill>
            </a:endParaRPr>
          </a:p>
        </p:txBody>
      </p:sp>
    </p:spTree>
    <p:extLst>
      <p:ext uri="{BB962C8B-B14F-4D97-AF65-F5344CB8AC3E}">
        <p14:creationId xmlns:p14="http://schemas.microsoft.com/office/powerpoint/2010/main" val="957200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If</a:t>
            </a:r>
            <a:r>
              <a:rPr lang="en-US" altLang="en-US" baseline="0" dirty="0" smtClean="0">
                <a:ea typeface="ＭＳ Ｐゴシック" panose="020B0600070205080204" pitchFamily="34" charset="-128"/>
              </a:rPr>
              <a:t> you have not done so already, I strongly encourage everyone to go online and establish a my Social Security account so you can become familiar with your personalized benefits statement. It’s also important to establish an online account to prevent fraudsters from establishing one under your identity, which can be a major headache. Throughout today’s presentation, we will highlight and explain different items you will find on your benefits statement.</a:t>
            </a:r>
            <a:endParaRPr lang="en-US" altLang="en-US" dirty="0" smtClean="0">
              <a:ea typeface="ＭＳ Ｐゴシック" panose="020B0600070205080204" pitchFamily="34" charset="-128"/>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63910E4-5947-46A8-9EA9-4C43F952E008}" type="slidenum">
              <a:rPr lang="en-US" altLang="en-US">
                <a:solidFill>
                  <a:prstClr val="black"/>
                </a:solidFill>
              </a:rPr>
              <a:pPr/>
              <a:t>6</a:t>
            </a:fld>
            <a:endParaRPr lang="en-US" altLang="en-US" dirty="0">
              <a:solidFill>
                <a:prstClr val="black"/>
              </a:solidFill>
            </a:endParaRPr>
          </a:p>
        </p:txBody>
      </p:sp>
    </p:spTree>
    <p:extLst>
      <p:ext uri="{BB962C8B-B14F-4D97-AF65-F5344CB8AC3E}">
        <p14:creationId xmlns:p14="http://schemas.microsoft.com/office/powerpoint/2010/main" val="2756123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Let’s get started with some Social Security basics and discuss some terms we will mention</a:t>
            </a:r>
            <a:r>
              <a:rPr lang="en-US" baseline="0" dirty="0" smtClean="0"/>
              <a:t> throughout the presentation</a:t>
            </a:r>
            <a:r>
              <a:rPr lang="en-US" dirty="0" smtClean="0"/>
              <a:t>. The first term</a:t>
            </a:r>
            <a:r>
              <a:rPr lang="en-US" baseline="0" dirty="0" smtClean="0"/>
              <a:t> to get familiar with is your Primary Insurance Amount or PIA. This is the monthly amount you are eligible to start collecting at your Full Retirement Age (FRA). Your PIA is calculated based on your 35 highest earning years. The higher your 35 highest earning years, the higher your PIA. If you have less than 35 years of earnings, zero’s are filled in which will lower your PIA. If you have less than 35 years of work or some years with very low earnings compared to what your currently make, you can increase your PIA by continued work.</a:t>
            </a:r>
          </a:p>
          <a:p>
            <a:pPr>
              <a:defRPr/>
            </a:pPr>
            <a:endParaRPr lang="en-US" baseline="0" dirty="0" smtClean="0"/>
          </a:p>
          <a:p>
            <a:pPr>
              <a:defRPr/>
            </a:pPr>
            <a:r>
              <a:rPr lang="en-US" baseline="0" dirty="0" smtClean="0"/>
              <a:t>Your Full Retirement Age or FRA, is a key milestone when it comes to Social Security. As you can see on this chart, it is based on the year you were born and should be somewhere between age 66 and 67. Your FRA is when you can collect your full PIA amount, but it also has other implications that we will talk about throughout the presentation. Do not take the term Full Retirement Age too literally, because it does not determine when you should or could retire. There are many other factors aside from Social Security that influence when you truly should or could retire.</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C1483D0-AA51-4E9C-98B5-32DC646DE0EA}" type="slidenum">
              <a:rPr lang="en-US" altLang="en-US">
                <a:solidFill>
                  <a:prstClr val="black"/>
                </a:solidFill>
              </a:rPr>
              <a:pPr/>
              <a:t>7</a:t>
            </a:fld>
            <a:endParaRPr lang="en-US" altLang="en-US" dirty="0">
              <a:solidFill>
                <a:prstClr val="black"/>
              </a:solidFill>
            </a:endParaRPr>
          </a:p>
        </p:txBody>
      </p:sp>
    </p:spTree>
    <p:extLst>
      <p:ext uri="{BB962C8B-B14F-4D97-AF65-F5344CB8AC3E}">
        <p14:creationId xmlns:p14="http://schemas.microsoft.com/office/powerpoint/2010/main" val="698538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a:cs typeface="Arial"/>
              </a:rPr>
              <a:t>You do not have to wait until your FRA to start collecting</a:t>
            </a:r>
            <a:r>
              <a:rPr lang="en-US" baseline="0" dirty="0" smtClean="0">
                <a:latin typeface="Arial"/>
                <a:cs typeface="Arial"/>
              </a:rPr>
              <a:t> </a:t>
            </a:r>
            <a:r>
              <a:rPr lang="en-US" dirty="0" smtClean="0">
                <a:latin typeface="Arial"/>
                <a:cs typeface="Arial"/>
              </a:rPr>
              <a:t>benefits. You</a:t>
            </a:r>
            <a:r>
              <a:rPr lang="en-US" baseline="0" dirty="0" smtClean="0">
                <a:latin typeface="Arial"/>
                <a:cs typeface="Arial"/>
              </a:rPr>
              <a:t> can claim benefits as early as age 62 (and sometimes earlier for certain situations) or as late as age 70. </a:t>
            </a:r>
          </a:p>
          <a:p>
            <a:endParaRPr lang="en-US" baseline="0" dirty="0" smtClean="0">
              <a:latin typeface="Arial"/>
              <a:cs typeface="Arial"/>
            </a:endParaRPr>
          </a:p>
          <a:p>
            <a:r>
              <a:rPr lang="en-US" baseline="0" dirty="0" smtClean="0">
                <a:latin typeface="Arial"/>
                <a:cs typeface="Arial"/>
              </a:rPr>
              <a:t>If you claim benefits prior to your FRA, you will have a permanent reduction in your lifetime benefit amount. For someone who’s FRA is 66 starts collecting benefits when first eligible at age 62, they will only receive 75% of their PIA which is a 25% reduction. If your FRA is 67, you would only receive 70% of your PIA amount at age 62.</a:t>
            </a:r>
          </a:p>
          <a:p>
            <a:endParaRPr lang="en-US" dirty="0" smtClean="0">
              <a:latin typeface="Arial"/>
              <a:cs typeface="Arial"/>
            </a:endParaRPr>
          </a:p>
          <a:p>
            <a:r>
              <a:rPr lang="en-US" dirty="0" smtClean="0">
                <a:latin typeface="Arial"/>
                <a:cs typeface="Arial"/>
              </a:rPr>
              <a:t>Conversely, if</a:t>
            </a:r>
            <a:r>
              <a:rPr lang="en-US" baseline="0" dirty="0" smtClean="0">
                <a:latin typeface="Arial"/>
                <a:cs typeface="Arial"/>
              </a:rPr>
              <a:t> you decide to delay collecting benefits past your FRA, you will receive an 8% annual increase from your PIA amount until age 70, which could be as high as 132% of your PIA if FRA is 66, or 124% if your FRA is 67. </a:t>
            </a:r>
          </a:p>
          <a:p>
            <a:endParaRPr lang="en-US" baseline="0" dirty="0" smtClean="0">
              <a:latin typeface="Arial"/>
              <a:cs typeface="Arial"/>
            </a:endParaRPr>
          </a:p>
          <a:p>
            <a:r>
              <a:rPr lang="en-US" baseline="0" dirty="0" smtClean="0">
                <a:latin typeface="Arial"/>
                <a:cs typeface="Arial"/>
              </a:rPr>
              <a:t> </a:t>
            </a:r>
            <a:endParaRPr lang="en-US" dirty="0" smtClean="0">
              <a:latin typeface="Arial"/>
              <a:cs typeface="Arial"/>
            </a:endParaRPr>
          </a:p>
        </p:txBody>
      </p:sp>
      <p:sp>
        <p:nvSpPr>
          <p:cNvPr id="4" name="Slide Number Placeholder 3"/>
          <p:cNvSpPr>
            <a:spLocks noGrp="1"/>
          </p:cNvSpPr>
          <p:nvPr>
            <p:ph type="sldNum" sz="quarter" idx="10"/>
          </p:nvPr>
        </p:nvSpPr>
        <p:spPr/>
        <p:txBody>
          <a:bodyPr/>
          <a:lstStyle/>
          <a:p>
            <a:pPr>
              <a:defRPr/>
            </a:pPr>
            <a:fld id="{48B543CC-9327-40FC-8F79-07BF1C7CC99F}" type="slidenum">
              <a:rPr lang="en-US" altLang="en-US">
                <a:solidFill>
                  <a:prstClr val="black"/>
                </a:solidFill>
              </a:rPr>
              <a:pPr>
                <a:defRPr/>
              </a:pPr>
              <a:t>8</a:t>
            </a:fld>
            <a:endParaRPr lang="en-US" altLang="en-US" dirty="0">
              <a:solidFill>
                <a:prstClr val="black"/>
              </a:solidFill>
            </a:endParaRPr>
          </a:p>
        </p:txBody>
      </p:sp>
    </p:spTree>
    <p:extLst>
      <p:ext uri="{BB962C8B-B14F-4D97-AF65-F5344CB8AC3E}">
        <p14:creationId xmlns:p14="http://schemas.microsoft.com/office/powerpoint/2010/main" val="703247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Your benefits statement and online</a:t>
            </a:r>
            <a:r>
              <a:rPr lang="en-US" baseline="0" dirty="0" smtClean="0"/>
              <a:t> account will show your FRA and an </a:t>
            </a:r>
            <a:r>
              <a:rPr lang="en-US" b="1" u="sng" baseline="0" dirty="0" smtClean="0"/>
              <a:t>estimate</a:t>
            </a:r>
            <a:r>
              <a:rPr lang="en-US" baseline="0" dirty="0" smtClean="0"/>
              <a:t> of how much your are eligible to collect at age 62, FRA, and age 70.</a:t>
            </a:r>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C1483D0-AA51-4E9C-98B5-32DC646DE0EA}" type="slidenum">
              <a:rPr lang="en-US" altLang="en-US">
                <a:solidFill>
                  <a:prstClr val="black"/>
                </a:solidFill>
              </a:rPr>
              <a:pPr/>
              <a:t>9</a:t>
            </a:fld>
            <a:endParaRPr lang="en-US" altLang="en-US" dirty="0">
              <a:solidFill>
                <a:prstClr val="black"/>
              </a:solidFill>
            </a:endParaRPr>
          </a:p>
        </p:txBody>
      </p:sp>
    </p:spTree>
    <p:extLst>
      <p:ext uri="{BB962C8B-B14F-4D97-AF65-F5344CB8AC3E}">
        <p14:creationId xmlns:p14="http://schemas.microsoft.com/office/powerpoint/2010/main" val="48588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6591"/>
            <a:ext cx="7772400" cy="1470025"/>
          </a:xfrm>
        </p:spPr>
        <p:txBody>
          <a:bodyPr/>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1371600" y="2886306"/>
            <a:ext cx="6400800" cy="1752600"/>
          </a:xfrm>
        </p:spPr>
        <p:txBody>
          <a:bodyPr>
            <a:normAutofit/>
          </a:bodyPr>
          <a:lstStyle>
            <a:lvl1pPr marL="0" indent="0" algn="ctr">
              <a:buNone/>
              <a:defRPr sz="1400">
                <a:solidFill>
                  <a:srgbClr val="4D4F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AD7AF00-8FD9-4823-B28D-07FD1582C73B}" type="slidenum">
              <a:rPr lang="en-US" altLang="en-US"/>
              <a:pPr>
                <a:defRPr/>
              </a:pPr>
              <a:t>‹#›</a:t>
            </a:fld>
            <a:endParaRPr lang="en-US" altLang="en-US" dirty="0"/>
          </a:p>
        </p:txBody>
      </p:sp>
    </p:spTree>
    <p:extLst>
      <p:ext uri="{BB962C8B-B14F-4D97-AF65-F5344CB8AC3E}">
        <p14:creationId xmlns:p14="http://schemas.microsoft.com/office/powerpoint/2010/main" val="121596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886175"/>
            <a:ext cx="8229600" cy="3177821"/>
          </a:xfrm>
        </p:spPr>
        <p:txBody>
          <a:bodyPr>
            <a:normAutofit/>
          </a:bodyPr>
          <a:lstStyle>
            <a:lvl1pPr algn="ctr">
              <a:buFontTx/>
              <a:buNone/>
              <a:defRPr sz="1200">
                <a:solidFill>
                  <a:srgbClr val="4D4F53"/>
                </a:solidFill>
              </a:defRPr>
            </a:lvl1pPr>
            <a:lvl2pPr algn="ctr">
              <a:defRPr sz="1800"/>
            </a:lvl2pPr>
            <a:lvl3pPr algn="ctr">
              <a:defRPr sz="1800"/>
            </a:lvl3pPr>
            <a:lvl4pPr algn="ctr">
              <a:defRPr sz="1800"/>
            </a:lvl4pPr>
            <a:lvl5pPr algn="ctr">
              <a:defRPr sz="1800"/>
            </a:lvl5pPr>
          </a:lstStyle>
          <a:p>
            <a:pPr lvl="0"/>
            <a:r>
              <a:rPr lang="en-US" smtClean="0"/>
              <a:t>Click to edit Master text styles</a:t>
            </a:r>
          </a:p>
        </p:txBody>
      </p:sp>
      <p:sp>
        <p:nvSpPr>
          <p:cNvPr id="2" name="Title 1"/>
          <p:cNvSpPr>
            <a:spLocks noGrp="1"/>
          </p:cNvSpPr>
          <p:nvPr>
            <p:ph type="title"/>
          </p:nvPr>
        </p:nvSpPr>
        <p:spPr>
          <a:xfrm>
            <a:off x="457200" y="1931564"/>
            <a:ext cx="8229600" cy="1143000"/>
          </a:xfrm>
        </p:spPr>
        <p:txBody>
          <a:bodyPr/>
          <a:lstStyle>
            <a:lvl1pPr>
              <a:defRPr sz="1800" cap="all">
                <a:solidFill>
                  <a:srgbClr val="4D4F53"/>
                </a:solidFill>
              </a:defRPr>
            </a:lvl1pPr>
          </a:lstStyle>
          <a:p>
            <a:r>
              <a:rPr lang="en-US" smtClean="0"/>
              <a:t>Click to edit Master title style</a:t>
            </a:r>
            <a:endParaRPr lang="en-US" dirty="0"/>
          </a:p>
        </p:txBody>
      </p:sp>
      <p:sp>
        <p:nvSpPr>
          <p:cNvPr id="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smtClean="0"/>
            </a:lvl1pPr>
          </a:lstStyle>
          <a:p>
            <a:pPr>
              <a:defRPr/>
            </a:pPr>
            <a:fld id="{8859AB91-4DA8-40DD-9087-90DFA277BDB4}" type="slidenum">
              <a:rPr lang="en-US" altLang="en-US"/>
              <a:pPr>
                <a:defRPr/>
              </a:pPr>
              <a:t>‹#›</a:t>
            </a:fld>
            <a:endParaRPr lang="en-US" altLang="en-US" dirty="0"/>
          </a:p>
        </p:txBody>
      </p:sp>
    </p:spTree>
    <p:extLst>
      <p:ext uri="{BB962C8B-B14F-4D97-AF65-F5344CB8AC3E}">
        <p14:creationId xmlns:p14="http://schemas.microsoft.com/office/powerpoint/2010/main" val="41841156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smtClean="0"/>
            </a:lvl1pPr>
          </a:lstStyle>
          <a:p>
            <a:pPr>
              <a:defRPr/>
            </a:pPr>
            <a:fld id="{485682D6-BDE3-4C61-93DA-F399D7A61FBC}" type="slidenum">
              <a:rPr lang="en-US" altLang="en-US"/>
              <a:pPr>
                <a:defRPr/>
              </a:pPr>
              <a:t>‹#›</a:t>
            </a:fld>
            <a:endParaRPr lang="en-US" altLang="en-US" dirty="0"/>
          </a:p>
        </p:txBody>
      </p:sp>
    </p:spTree>
    <p:extLst>
      <p:ext uri="{BB962C8B-B14F-4D97-AF65-F5344CB8AC3E}">
        <p14:creationId xmlns:p14="http://schemas.microsoft.com/office/powerpoint/2010/main" val="39085568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5" name="Straight Connector 4"/>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hart Placeholder 10"/>
          <p:cNvSpPr>
            <a:spLocks noGrp="1"/>
          </p:cNvSpPr>
          <p:nvPr>
            <p:ph type="chart" sz="quarter" idx="13"/>
          </p:nvPr>
        </p:nvSpPr>
        <p:spPr>
          <a:xfrm>
            <a:off x="1800225" y="2062163"/>
            <a:ext cx="5549900" cy="3235325"/>
          </a:xfrm>
        </p:spPr>
        <p:txBody>
          <a:bodyPr rtlCol="0">
            <a:noAutofit/>
          </a:bodyPr>
          <a:lstStyle>
            <a:lvl1pPr>
              <a:defRPr sz="1200">
                <a:solidFill>
                  <a:srgbClr val="4D4F53"/>
                </a:solidFill>
              </a:defRPr>
            </a:lvl1pPr>
          </a:lstStyle>
          <a:p>
            <a:pPr lvl="0"/>
            <a:r>
              <a:rPr lang="en-US" noProof="0" dirty="0" smtClean="0"/>
              <a:t>Click icon to add chart</a:t>
            </a:r>
            <a:endParaRPr lang="en-US" noProof="0" dirty="0"/>
          </a:p>
        </p:txBody>
      </p:sp>
      <p:sp>
        <p:nvSpPr>
          <p:cNvPr id="7"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6" name="Slide Number Placeholder 6"/>
          <p:cNvSpPr>
            <a:spLocks noGrp="1"/>
          </p:cNvSpPr>
          <p:nvPr>
            <p:ph type="sldNum" sz="quarter" idx="14"/>
          </p:nvPr>
        </p:nvSpPr>
        <p:spPr/>
        <p:txBody>
          <a:bodyPr/>
          <a:lstStyle>
            <a:lvl1pPr>
              <a:defRPr smtClean="0"/>
            </a:lvl1pPr>
          </a:lstStyle>
          <a:p>
            <a:pPr>
              <a:defRPr/>
            </a:pPr>
            <a:fld id="{BD575830-90FA-4038-B9C7-DD73A68C5F3A}" type="slidenum">
              <a:rPr lang="en-US" altLang="en-US"/>
              <a:pPr>
                <a:defRPr/>
              </a:pPr>
              <a:t>‹#›</a:t>
            </a:fld>
            <a:endParaRPr lang="en-US" altLang="en-US" dirty="0"/>
          </a:p>
        </p:txBody>
      </p:sp>
    </p:spTree>
    <p:extLst>
      <p:ext uri="{BB962C8B-B14F-4D97-AF65-F5344CB8AC3E}">
        <p14:creationId xmlns:p14="http://schemas.microsoft.com/office/powerpoint/2010/main" val="22975353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0" y="176030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894447"/>
            <a:ext cx="6400800" cy="1752600"/>
          </a:xfrm>
        </p:spPr>
        <p:txBody>
          <a:bodyPr>
            <a:normAutofit/>
          </a:bodyPr>
          <a:lstStyle>
            <a:lvl1pPr marL="0" indent="0" algn="ctr">
              <a:buNone/>
              <a:defRPr sz="24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p:txBody>
          <a:bodyPr/>
          <a:lstStyle>
            <a:lvl1pPr>
              <a:defRPr/>
            </a:lvl1pPr>
          </a:lstStyle>
          <a:p>
            <a:fld id="{77410FD6-3E7A-B643-A9F9-CD44E01F0EAF}" type="slidenum">
              <a:rPr lang="en-US"/>
              <a:pPr/>
              <a:t>‹#›</a:t>
            </a:fld>
            <a:endParaRPr lang="en-US" dirty="0"/>
          </a:p>
        </p:txBody>
      </p:sp>
    </p:spTree>
    <p:extLst>
      <p:ext uri="{BB962C8B-B14F-4D97-AF65-F5344CB8AC3E}">
        <p14:creationId xmlns:p14="http://schemas.microsoft.com/office/powerpoint/2010/main" val="13156497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931564"/>
            <a:ext cx="8229600" cy="1143000"/>
          </a:xfrm>
        </p:spPr>
        <p:txBody>
          <a:bodyPr/>
          <a:lstStyle>
            <a:lvl1pPr>
              <a:defRPr sz="2800">
                <a:solidFill>
                  <a:srgbClr val="646464"/>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886175"/>
            <a:ext cx="8229600" cy="3177821"/>
          </a:xfrm>
        </p:spPr>
        <p:txBody>
          <a:bodyPr>
            <a:normAutofit/>
          </a:bodyPr>
          <a:lstStyle>
            <a:lvl1pPr algn="ctr">
              <a:buFontTx/>
              <a:buNone/>
              <a:defRPr sz="2000"/>
            </a:lvl1pPr>
            <a:lvl2pPr algn="ctr">
              <a:defRPr sz="1800"/>
            </a:lvl2pPr>
            <a:lvl3pPr algn="ctr">
              <a:defRPr sz="1800"/>
            </a:lvl3pPr>
            <a:lvl4pPr algn="ctr">
              <a:defRPr sz="1800"/>
            </a:lvl4pPr>
            <a:lvl5pPr algn="ctr">
              <a:defRPr sz="1800"/>
            </a:lvl5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2B0B47FA-8C97-B54C-9A64-E2F0DAA0003D}" type="slidenum">
              <a:rPr lang="en-US"/>
              <a:pPr/>
              <a:t>‹#›</a:t>
            </a:fld>
            <a:endParaRPr lang="en-US" dirty="0"/>
          </a:p>
        </p:txBody>
      </p:sp>
    </p:spTree>
    <p:extLst>
      <p:ext uri="{BB962C8B-B14F-4D97-AF65-F5344CB8AC3E}">
        <p14:creationId xmlns:p14="http://schemas.microsoft.com/office/powerpoint/2010/main" val="41608441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p:cNvCxnSpPr/>
          <p:nvPr userDrawn="1"/>
        </p:nvCxnSpPr>
        <p:spPr>
          <a:xfrm>
            <a:off x="457200" y="9525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57200" y="2921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sz="half" idx="18"/>
          </p:nvPr>
        </p:nvSpPr>
        <p:spPr>
          <a:xfrm>
            <a:off x="4644922" y="1600200"/>
            <a:ext cx="3536041" cy="4525963"/>
          </a:xfrm>
        </p:spPr>
        <p:txBody>
          <a:bodyPr>
            <a:normAutofit/>
          </a:bodyPr>
          <a:lstStyle>
            <a:lvl1pPr>
              <a:defRPr sz="1800"/>
            </a:lvl1pPr>
            <a:lvl2pPr>
              <a:defRPr sz="1800"/>
            </a:lvl2pPr>
            <a:lvl3pPr>
              <a:defRPr sz="1800"/>
            </a:lvl3pPr>
            <a:lvl4pPr>
              <a:buFont typeface="Arial"/>
              <a:buChar char="–"/>
              <a:defRPr sz="1800"/>
            </a:lvl4pPr>
            <a:lvl5pPr>
              <a:buFont typeface="Lucida Grande"/>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7"/>
          </p:nvPr>
        </p:nvSpPr>
        <p:spPr>
          <a:xfrm>
            <a:off x="457200" y="1600200"/>
            <a:ext cx="3536041" cy="4525963"/>
          </a:xfrm>
        </p:spPr>
        <p:txBody>
          <a:bodyPr>
            <a:normAutofit/>
          </a:bodyPr>
          <a:lstStyle>
            <a:lvl1pPr>
              <a:defRPr sz="1800"/>
            </a:lvl1pPr>
            <a:lvl2pPr>
              <a:defRPr sz="1800"/>
            </a:lvl2pPr>
            <a:lvl3pPr>
              <a:defRPr sz="1800"/>
            </a:lvl3pPr>
            <a:lvl4pPr>
              <a:buFont typeface="Arial"/>
              <a:buChar char="–"/>
              <a:defRPr sz="1800"/>
            </a:lvl4pPr>
            <a:lvl5pPr>
              <a:buFont typeface="Lucida Grande"/>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22313" y="387518"/>
            <a:ext cx="7772400" cy="458410"/>
          </a:xfrm>
        </p:spPr>
        <p:txBody>
          <a:bodyPr anchor="b"/>
          <a:lstStyle>
            <a:lvl1pPr algn="ctr">
              <a:defRPr sz="2400" b="1" cap="all"/>
            </a:lvl1pPr>
          </a:lstStyle>
          <a:p>
            <a:r>
              <a:rPr lang="en-US" smtClean="0"/>
              <a:t>Click to edit Master title style</a:t>
            </a:r>
            <a:endParaRPr lang="en-US" dirty="0"/>
          </a:p>
        </p:txBody>
      </p:sp>
      <p:sp>
        <p:nvSpPr>
          <p:cNvPr id="11" name="Text Placeholder 20"/>
          <p:cNvSpPr>
            <a:spLocks noGrp="1"/>
          </p:cNvSpPr>
          <p:nvPr>
            <p:ph type="body" sz="quarter" idx="13"/>
          </p:nvPr>
        </p:nvSpPr>
        <p:spPr>
          <a:xfrm>
            <a:off x="461054" y="1253300"/>
            <a:ext cx="3532187" cy="277708"/>
          </a:xfrm>
        </p:spPr>
        <p:txBody>
          <a:bodyPr/>
          <a:lstStyle>
            <a:lvl1pPr algn="l">
              <a:spcBef>
                <a:spcPts val="0"/>
              </a:spcBef>
              <a:buFontTx/>
              <a:buNone/>
              <a:defRPr sz="18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2" name="Text Placeholder 20"/>
          <p:cNvSpPr>
            <a:spLocks noGrp="1"/>
          </p:cNvSpPr>
          <p:nvPr>
            <p:ph type="body" sz="quarter" idx="15"/>
          </p:nvPr>
        </p:nvSpPr>
        <p:spPr>
          <a:xfrm>
            <a:off x="4644896" y="1253300"/>
            <a:ext cx="3532187" cy="277708"/>
          </a:xfrm>
        </p:spPr>
        <p:txBody>
          <a:bodyPr/>
          <a:lstStyle>
            <a:lvl1pPr algn="l">
              <a:spcBef>
                <a:spcPts val="0"/>
              </a:spcBef>
              <a:buFontTx/>
              <a:buNone/>
              <a:defRPr sz="18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9" name="Slide Number Placeholder 5"/>
          <p:cNvSpPr>
            <a:spLocks noGrp="1"/>
          </p:cNvSpPr>
          <p:nvPr>
            <p:ph type="sldNum" sz="quarter" idx="19"/>
          </p:nvPr>
        </p:nvSpPr>
        <p:spPr/>
        <p:txBody>
          <a:bodyPr/>
          <a:lstStyle>
            <a:lvl1pPr>
              <a:defRPr/>
            </a:lvl1pPr>
          </a:lstStyle>
          <a:p>
            <a:fld id="{7066CD50-AF11-0842-BF67-4636CD6E0932}" type="slidenum">
              <a:rPr lang="en-US"/>
              <a:pPr/>
              <a:t>‹#›</a:t>
            </a:fld>
            <a:endParaRPr lang="en-US" dirty="0"/>
          </a:p>
        </p:txBody>
      </p:sp>
    </p:spTree>
    <p:extLst>
      <p:ext uri="{BB962C8B-B14F-4D97-AF65-F5344CB8AC3E}">
        <p14:creationId xmlns:p14="http://schemas.microsoft.com/office/powerpoint/2010/main" val="5354398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10" name="Straight Connector 9"/>
          <p:cNvCxnSpPr/>
          <p:nvPr userDrawn="1"/>
        </p:nvCxnSpPr>
        <p:spPr>
          <a:xfrm>
            <a:off x="457200" y="9525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57200" y="2921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Content Placeholder 2"/>
          <p:cNvSpPr>
            <a:spLocks noGrp="1"/>
          </p:cNvSpPr>
          <p:nvPr>
            <p:ph sz="half" idx="18"/>
          </p:nvPr>
        </p:nvSpPr>
        <p:spPr>
          <a:xfrm>
            <a:off x="4644922" y="1600200"/>
            <a:ext cx="3536041" cy="4525963"/>
          </a:xfrm>
        </p:spPr>
        <p:txBody>
          <a:bodyPr>
            <a:normAutofit/>
          </a:bodyPr>
          <a:lstStyle>
            <a:lvl1pPr>
              <a:buFontTx/>
              <a:buNone/>
              <a:defRPr sz="1800"/>
            </a:lvl1pPr>
            <a:lvl2pPr>
              <a:buFontTx/>
              <a:buNone/>
              <a:defRPr sz="1800"/>
            </a:lvl2pPr>
            <a:lvl3pPr>
              <a:buFontTx/>
              <a:buNone/>
              <a:defRPr sz="1800"/>
            </a:lvl3pPr>
            <a:lvl4pPr>
              <a:buFontTx/>
              <a:buNone/>
              <a:defRPr sz="1800"/>
            </a:lvl4pPr>
            <a:lvl5pPr>
              <a:buFontTx/>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half" idx="17"/>
          </p:nvPr>
        </p:nvSpPr>
        <p:spPr>
          <a:xfrm>
            <a:off x="457200" y="1600200"/>
            <a:ext cx="3536041" cy="4525963"/>
          </a:xfrm>
        </p:spPr>
        <p:txBody>
          <a:bodyPr>
            <a:normAutofit/>
          </a:bodyPr>
          <a:lstStyle>
            <a:lvl1pPr marL="0" indent="0">
              <a:buFontTx/>
              <a:buNone/>
              <a:defRPr sz="1800"/>
            </a:lvl1pPr>
            <a:lvl2pPr>
              <a:buFontTx/>
              <a:buNone/>
              <a:defRPr sz="1800"/>
            </a:lvl2pPr>
            <a:lvl3pPr>
              <a:buFontTx/>
              <a:buNone/>
              <a:defRPr sz="1800"/>
            </a:lvl3pPr>
            <a:lvl4pPr>
              <a:buFontTx/>
              <a:buNone/>
              <a:defRPr sz="1800"/>
            </a:lvl4pPr>
            <a:lvl5pPr>
              <a:buFontTx/>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722313" y="387518"/>
            <a:ext cx="7772400" cy="458410"/>
          </a:xfrm>
        </p:spPr>
        <p:txBody>
          <a:bodyPr anchor="b"/>
          <a:lstStyle>
            <a:lvl1pPr algn="ctr">
              <a:defRPr sz="2400" b="1" cap="all"/>
            </a:lvl1pPr>
          </a:lstStyle>
          <a:p>
            <a:r>
              <a:rPr lang="en-US" smtClean="0"/>
              <a:t>Click to edit Master title style</a:t>
            </a:r>
            <a:endParaRPr lang="en-US" dirty="0"/>
          </a:p>
        </p:txBody>
      </p:sp>
      <p:sp>
        <p:nvSpPr>
          <p:cNvPr id="8" name="Text Placeholder 20"/>
          <p:cNvSpPr>
            <a:spLocks noGrp="1"/>
          </p:cNvSpPr>
          <p:nvPr>
            <p:ph type="body" sz="quarter" idx="13"/>
          </p:nvPr>
        </p:nvSpPr>
        <p:spPr>
          <a:xfrm>
            <a:off x="461054" y="1253300"/>
            <a:ext cx="3532187" cy="277708"/>
          </a:xfrm>
        </p:spPr>
        <p:txBody>
          <a:bodyPr/>
          <a:lstStyle>
            <a:lvl1pPr algn="l">
              <a:spcBef>
                <a:spcPts val="0"/>
              </a:spcBef>
              <a:buFontTx/>
              <a:buNone/>
              <a:defRPr sz="18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9" name="Text Placeholder 20"/>
          <p:cNvSpPr>
            <a:spLocks noGrp="1"/>
          </p:cNvSpPr>
          <p:nvPr>
            <p:ph type="body" sz="quarter" idx="15"/>
          </p:nvPr>
        </p:nvSpPr>
        <p:spPr>
          <a:xfrm>
            <a:off x="4644896" y="1253300"/>
            <a:ext cx="3532187" cy="277708"/>
          </a:xfrm>
        </p:spPr>
        <p:txBody>
          <a:bodyPr/>
          <a:lstStyle>
            <a:lvl1pPr algn="l">
              <a:spcBef>
                <a:spcPts val="0"/>
              </a:spcBef>
              <a:buFontTx/>
              <a:buNone/>
              <a:defRPr sz="18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2" name="Slide Number Placeholder 5"/>
          <p:cNvSpPr>
            <a:spLocks noGrp="1"/>
          </p:cNvSpPr>
          <p:nvPr>
            <p:ph type="sldNum" sz="quarter" idx="19"/>
          </p:nvPr>
        </p:nvSpPr>
        <p:spPr/>
        <p:txBody>
          <a:bodyPr/>
          <a:lstStyle>
            <a:lvl1pPr>
              <a:defRPr/>
            </a:lvl1pPr>
          </a:lstStyle>
          <a:p>
            <a:fld id="{12B0A875-2DEE-604A-816E-9B724A0F576A}" type="slidenum">
              <a:rPr lang="en-US"/>
              <a:pPr/>
              <a:t>‹#›</a:t>
            </a:fld>
            <a:endParaRPr lang="en-US" dirty="0"/>
          </a:p>
        </p:txBody>
      </p:sp>
    </p:spTree>
    <p:extLst>
      <p:ext uri="{BB962C8B-B14F-4D97-AF65-F5344CB8AC3E}">
        <p14:creationId xmlns:p14="http://schemas.microsoft.com/office/powerpoint/2010/main" val="13911037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57200" y="9525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57200" y="2921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half" idx="2"/>
          </p:nvPr>
        </p:nvSpPr>
        <p:spPr>
          <a:xfrm>
            <a:off x="2646677" y="1626843"/>
            <a:ext cx="5670550" cy="4525963"/>
          </a:xfrm>
        </p:spPr>
        <p:txBody>
          <a:bodyPr>
            <a:normAutofit/>
          </a:bodyPr>
          <a:lstStyle>
            <a:lvl1pPr>
              <a:defRPr sz="1800" b="1"/>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22313" y="387518"/>
            <a:ext cx="7772400" cy="457936"/>
          </a:xfrm>
        </p:spPr>
        <p:txBody>
          <a:bodyPr anchor="b"/>
          <a:lstStyle>
            <a:lvl1pPr>
              <a:defRPr sz="2400"/>
            </a:lvl1pPr>
          </a:lstStyle>
          <a:p>
            <a:r>
              <a:rPr lang="en-US" smtClean="0"/>
              <a:t>Click to edit Master title style</a:t>
            </a:r>
            <a:endParaRPr lang="en-US"/>
          </a:p>
        </p:txBody>
      </p:sp>
      <p:sp>
        <p:nvSpPr>
          <p:cNvPr id="12" name="Text Placeholder 9"/>
          <p:cNvSpPr>
            <a:spLocks noGrp="1"/>
          </p:cNvSpPr>
          <p:nvPr>
            <p:ph type="body" sz="quarter" idx="13"/>
          </p:nvPr>
        </p:nvSpPr>
        <p:spPr>
          <a:xfrm>
            <a:off x="461137" y="1679511"/>
            <a:ext cx="1870075" cy="4314825"/>
          </a:xfrm>
          <a:noFill/>
        </p:spPr>
        <p:txBody>
          <a:bodyPr>
            <a:noAutofit/>
          </a:bodyPr>
          <a:lstStyle>
            <a:lvl1pPr marL="0" indent="0" algn="l">
              <a:buFontTx/>
              <a:buNone/>
              <a:defRPr sz="14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7" name="Slide Number Placeholder 6"/>
          <p:cNvSpPr>
            <a:spLocks noGrp="1"/>
          </p:cNvSpPr>
          <p:nvPr>
            <p:ph type="sldNum" sz="quarter" idx="14"/>
          </p:nvPr>
        </p:nvSpPr>
        <p:spPr/>
        <p:txBody>
          <a:bodyPr/>
          <a:lstStyle>
            <a:lvl1pPr>
              <a:defRPr/>
            </a:lvl1pPr>
          </a:lstStyle>
          <a:p>
            <a:fld id="{461713DF-FC0C-BD44-96B2-D7AA63B4AD19}" type="slidenum">
              <a:rPr lang="en-US"/>
              <a:pPr/>
              <a:t>‹#›</a:t>
            </a:fld>
            <a:endParaRPr lang="en-US" dirty="0"/>
          </a:p>
        </p:txBody>
      </p:sp>
    </p:spTree>
    <p:extLst>
      <p:ext uri="{BB962C8B-B14F-4D97-AF65-F5344CB8AC3E}">
        <p14:creationId xmlns:p14="http://schemas.microsoft.com/office/powerpoint/2010/main" val="25161585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57200" y="9525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57200" y="2921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22313" y="387519"/>
            <a:ext cx="7772400" cy="457942"/>
          </a:xfrm>
        </p:spPr>
        <p:txBody>
          <a:bodyPr anchor="b"/>
          <a:lstStyle>
            <a:lvl1pPr>
              <a:defRPr sz="2400"/>
            </a:lvl1pPr>
          </a:lstStyle>
          <a:p>
            <a:r>
              <a:rPr lang="en-US" smtClean="0"/>
              <a:t>Click to edit Master title style</a:t>
            </a:r>
            <a:endParaRPr lang="en-US" dirty="0"/>
          </a:p>
        </p:txBody>
      </p:sp>
      <p:sp>
        <p:nvSpPr>
          <p:cNvPr id="13" name="Text Placeholder 11"/>
          <p:cNvSpPr>
            <a:spLocks noGrp="1"/>
          </p:cNvSpPr>
          <p:nvPr>
            <p:ph type="body" sz="quarter" idx="14"/>
          </p:nvPr>
        </p:nvSpPr>
        <p:spPr>
          <a:xfrm>
            <a:off x="463424" y="1661468"/>
            <a:ext cx="8226093" cy="422697"/>
          </a:xfrm>
        </p:spPr>
        <p:txBody>
          <a:bodyPr/>
          <a:lstStyle>
            <a:lvl1pPr marL="0" indent="0" algn="l">
              <a:spcBef>
                <a:spcPts val="0"/>
              </a:spcBef>
              <a:spcAft>
                <a:spcPts val="1400"/>
              </a:spcAft>
              <a:buFontTx/>
              <a:buNone/>
              <a:defRPr sz="1800" b="1" baseline="0">
                <a:solidFill>
                  <a:schemeClr val="tx1"/>
                </a:solidFill>
              </a:defRPr>
            </a:lvl1pPr>
            <a:lvl2pPr marL="0" indent="4763">
              <a:spcBef>
                <a:spcPts val="0"/>
              </a:spcBef>
              <a:buSzPct val="40000"/>
              <a:buFontTx/>
              <a:buNone/>
              <a:defRPr sz="1600"/>
            </a:lvl2pPr>
            <a:lvl3pPr marL="569913" indent="-176213">
              <a:spcBef>
                <a:spcPts val="0"/>
              </a:spcBef>
              <a:buSzPct val="40000"/>
              <a:buFont typeface="Wingdings" charset="2"/>
              <a:buChar char="§"/>
              <a:defRPr sz="1600"/>
            </a:lvl3pPr>
            <a:lvl4pPr marL="968375" indent="-168275">
              <a:spcBef>
                <a:spcPts val="0"/>
              </a:spcBef>
              <a:buSzPct val="65000"/>
              <a:defRPr sz="1600"/>
            </a:lvl4pPr>
            <a:lvl5pPr marL="1368425" indent="-166688">
              <a:spcBef>
                <a:spcPts val="0"/>
              </a:spcBef>
              <a:buSzPct val="65000"/>
              <a:defRPr sz="1600"/>
            </a:lvl5pPr>
          </a:lstStyle>
          <a:p>
            <a:pPr lvl="0"/>
            <a:r>
              <a:rPr lang="en-US" smtClean="0"/>
              <a:t>Click to edit Master text styles</a:t>
            </a:r>
          </a:p>
        </p:txBody>
      </p:sp>
      <p:sp>
        <p:nvSpPr>
          <p:cNvPr id="14" name="Text Placeholder 9"/>
          <p:cNvSpPr>
            <a:spLocks noGrp="1"/>
          </p:cNvSpPr>
          <p:nvPr>
            <p:ph type="body" sz="quarter" idx="15"/>
          </p:nvPr>
        </p:nvSpPr>
        <p:spPr>
          <a:xfrm>
            <a:off x="4848624" y="5175850"/>
            <a:ext cx="3035676" cy="652417"/>
          </a:xfrm>
          <a:noFill/>
        </p:spPr>
        <p:txBody>
          <a:bodyPr>
            <a:noAutofit/>
          </a:bodyPr>
          <a:lstStyle>
            <a:lvl1pPr marL="0" indent="0" algn="l">
              <a:buFontTx/>
              <a:buNone/>
              <a:defRPr sz="11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5" name="Text Placeholder 9"/>
          <p:cNvSpPr>
            <a:spLocks noGrp="1"/>
          </p:cNvSpPr>
          <p:nvPr>
            <p:ph type="body" sz="quarter" idx="13"/>
          </p:nvPr>
        </p:nvSpPr>
        <p:spPr>
          <a:xfrm>
            <a:off x="1243846" y="5175850"/>
            <a:ext cx="3035676" cy="652417"/>
          </a:xfrm>
          <a:noFill/>
        </p:spPr>
        <p:txBody>
          <a:bodyPr>
            <a:noAutofit/>
          </a:bodyPr>
          <a:lstStyle>
            <a:lvl1pPr marL="0" indent="0" algn="l">
              <a:buFontTx/>
              <a:buNone/>
              <a:defRPr sz="11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0" name="Content Placeholder 2"/>
          <p:cNvSpPr>
            <a:spLocks noGrp="1"/>
          </p:cNvSpPr>
          <p:nvPr>
            <p:ph sz="half" idx="17"/>
          </p:nvPr>
        </p:nvSpPr>
        <p:spPr>
          <a:xfrm>
            <a:off x="463424" y="2084165"/>
            <a:ext cx="8229600" cy="3288210"/>
          </a:xfrm>
        </p:spPr>
        <p:txBody>
          <a:bodyPr>
            <a:normAutofit/>
          </a:bodyPr>
          <a:lstStyle>
            <a:lvl1pPr>
              <a:defRPr sz="1800"/>
            </a:lvl1pPr>
            <a:lvl2pPr>
              <a:defRPr sz="1800"/>
            </a:lvl2pPr>
            <a:lvl3pPr>
              <a:defRPr sz="1800"/>
            </a:lvl3pPr>
            <a:lvl4pPr>
              <a:buFont typeface="Arial"/>
              <a:buChar char="–"/>
              <a:defRPr sz="1800"/>
            </a:lvl4pPr>
            <a:lvl5pPr>
              <a:buFont typeface="Lucida Grande"/>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8"/>
          </p:nvPr>
        </p:nvSpPr>
        <p:spPr/>
        <p:txBody>
          <a:bodyPr/>
          <a:lstStyle>
            <a:lvl1pPr>
              <a:defRPr/>
            </a:lvl1pPr>
          </a:lstStyle>
          <a:p>
            <a:fld id="{4DFAE5E2-F3B3-C943-B0BB-2D2A44FA254E}" type="slidenum">
              <a:rPr lang="en-US"/>
              <a:pPr/>
              <a:t>‹#›</a:t>
            </a:fld>
            <a:endParaRPr lang="en-US" dirty="0"/>
          </a:p>
        </p:txBody>
      </p:sp>
    </p:spTree>
    <p:extLst>
      <p:ext uri="{BB962C8B-B14F-4D97-AF65-F5344CB8AC3E}">
        <p14:creationId xmlns:p14="http://schemas.microsoft.com/office/powerpoint/2010/main" val="33641012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457200" y="9525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57200" y="2921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22313" y="387519"/>
            <a:ext cx="7772400" cy="457942"/>
          </a:xfrm>
        </p:spPr>
        <p:txBody>
          <a:bodyPr anchor="b">
            <a:noAutofit/>
          </a:bodyPr>
          <a:lstStyle>
            <a:lvl1pPr algn="ctr">
              <a:defRPr sz="2400" b="1"/>
            </a:lvl1pPr>
          </a:lstStyle>
          <a:p>
            <a:r>
              <a:rPr lang="en-US" smtClean="0"/>
              <a:t>Click to edit Master title style</a:t>
            </a:r>
            <a:endParaRPr lang="en-US" dirty="0"/>
          </a:p>
        </p:txBody>
      </p:sp>
      <p:sp>
        <p:nvSpPr>
          <p:cNvPr id="8" name="Table Placeholder 19"/>
          <p:cNvSpPr>
            <a:spLocks noGrp="1"/>
          </p:cNvSpPr>
          <p:nvPr>
            <p:ph type="tbl" sz="quarter" idx="14"/>
          </p:nvPr>
        </p:nvSpPr>
        <p:spPr>
          <a:xfrm>
            <a:off x="626369" y="2182812"/>
            <a:ext cx="7750014" cy="3541067"/>
          </a:xfrm>
        </p:spPr>
        <p:txBody>
          <a:bodyPr rtlCol="0">
            <a:noAutofit/>
          </a:body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b="1" baseline="0">
                <a:solidFill>
                  <a:schemeClr val="accent1"/>
                </a:solidFill>
              </a:defRPr>
            </a:lvl1pPr>
            <a:lvl2pPr>
              <a:buNone/>
              <a:defRPr/>
            </a:lvl2pPr>
          </a:lstStyle>
          <a:p>
            <a:pPr lvl="0"/>
            <a:r>
              <a:rPr lang="en-US" smtClean="0"/>
              <a:t>Click to edit Master text styles</a:t>
            </a:r>
          </a:p>
        </p:txBody>
      </p:sp>
      <p:sp>
        <p:nvSpPr>
          <p:cNvPr id="7" name="Slide Number Placeholder 6"/>
          <p:cNvSpPr>
            <a:spLocks noGrp="1"/>
          </p:cNvSpPr>
          <p:nvPr>
            <p:ph type="sldNum" sz="quarter" idx="15"/>
          </p:nvPr>
        </p:nvSpPr>
        <p:spPr/>
        <p:txBody>
          <a:bodyPr/>
          <a:lstStyle>
            <a:lvl1pPr>
              <a:defRPr/>
            </a:lvl1pPr>
          </a:lstStyle>
          <a:p>
            <a:fld id="{DB673BD8-B8D2-A74B-B5F8-CF1815CEE60D}" type="slidenum">
              <a:rPr lang="en-US"/>
              <a:pPr/>
              <a:t>‹#›</a:t>
            </a:fld>
            <a:endParaRPr lang="en-US" dirty="0"/>
          </a:p>
        </p:txBody>
      </p:sp>
    </p:spTree>
    <p:extLst>
      <p:ext uri="{BB962C8B-B14F-4D97-AF65-F5344CB8AC3E}">
        <p14:creationId xmlns:p14="http://schemas.microsoft.com/office/powerpoint/2010/main" val="34405218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4" name="Straight Connector 3"/>
          <p:cNvCxnSpPr/>
          <p:nvPr userDrawn="1"/>
        </p:nvCxnSpPr>
        <p:spPr>
          <a:xfrm>
            <a:off x="457200" y="9525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457200" y="2921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22313" y="387520"/>
            <a:ext cx="7772400" cy="457942"/>
          </a:xfrm>
        </p:spPr>
        <p:txBody>
          <a:bodyPr anchor="b">
            <a:noAutofit/>
          </a:bodyPr>
          <a:lstStyle>
            <a:lvl1pPr algn="ctr">
              <a:defRPr sz="2400" b="1"/>
            </a:lvl1pPr>
          </a:lstStyle>
          <a:p>
            <a:r>
              <a:rPr lang="en-US" smtClean="0"/>
              <a:t>Click to edit Master title style</a:t>
            </a:r>
            <a:endParaRPr lang="en-US"/>
          </a:p>
        </p:txBody>
      </p:sp>
      <p:sp>
        <p:nvSpPr>
          <p:cNvPr id="8" name="Chart Placeholder 10"/>
          <p:cNvSpPr>
            <a:spLocks noGrp="1"/>
          </p:cNvSpPr>
          <p:nvPr>
            <p:ph type="chart" sz="quarter" idx="13"/>
          </p:nvPr>
        </p:nvSpPr>
        <p:spPr>
          <a:xfrm>
            <a:off x="1800225" y="2062163"/>
            <a:ext cx="5549900" cy="3235325"/>
          </a:xfrm>
        </p:spPr>
        <p:txBody>
          <a:bodyPr rtlCol="0">
            <a:noAutofit/>
          </a:bodyPr>
          <a:lstStyle/>
          <a:p>
            <a:pPr lvl="0"/>
            <a:r>
              <a:rPr lang="en-US" noProof="0" dirty="0" smtClean="0"/>
              <a:t>Click icon to add chart</a:t>
            </a:r>
            <a:endParaRPr lang="en-US" noProof="0" dirty="0"/>
          </a:p>
        </p:txBody>
      </p:sp>
      <p:sp>
        <p:nvSpPr>
          <p:cNvPr id="6" name="Slide Number Placeholder 6"/>
          <p:cNvSpPr>
            <a:spLocks noGrp="1"/>
          </p:cNvSpPr>
          <p:nvPr>
            <p:ph type="sldNum" sz="quarter" idx="14"/>
          </p:nvPr>
        </p:nvSpPr>
        <p:spPr/>
        <p:txBody>
          <a:bodyPr/>
          <a:lstStyle>
            <a:lvl1pPr>
              <a:defRPr/>
            </a:lvl1pPr>
          </a:lstStyle>
          <a:p>
            <a:fld id="{EEC160F3-0B3F-6D46-B689-4864FF9D84F3}" type="slidenum">
              <a:rPr lang="en-US"/>
              <a:pPr/>
              <a:t>‹#›</a:t>
            </a:fld>
            <a:endParaRPr lang="en-US" dirty="0"/>
          </a:p>
        </p:txBody>
      </p:sp>
    </p:spTree>
    <p:extLst>
      <p:ext uri="{BB962C8B-B14F-4D97-AF65-F5344CB8AC3E}">
        <p14:creationId xmlns:p14="http://schemas.microsoft.com/office/powerpoint/2010/main" val="3667930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sz="half" idx="18"/>
          </p:nvPr>
        </p:nvSpPr>
        <p:spPr>
          <a:xfrm>
            <a:off x="4644922"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7"/>
          </p:nvPr>
        </p:nvSpPr>
        <p:spPr>
          <a:xfrm>
            <a:off x="457200"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2"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Slide Number Placeholder 5"/>
          <p:cNvSpPr>
            <a:spLocks noGrp="1"/>
          </p:cNvSpPr>
          <p:nvPr>
            <p:ph type="sldNum" sz="quarter" idx="19"/>
          </p:nvPr>
        </p:nvSpPr>
        <p:spPr/>
        <p:txBody>
          <a:bodyPr/>
          <a:lstStyle>
            <a:lvl1pPr>
              <a:defRPr smtClean="0"/>
            </a:lvl1pPr>
          </a:lstStyle>
          <a:p>
            <a:pPr>
              <a:defRPr/>
            </a:pPr>
            <a:fld id="{25F13B44-E062-4E54-9D0C-2AFE64ADFC2C}" type="slidenum">
              <a:rPr lang="en-US" altLang="en-US"/>
              <a:pPr>
                <a:defRPr/>
              </a:pPr>
              <a:t>‹#›</a:t>
            </a:fld>
            <a:endParaRPr lang="en-US" altLang="en-US" dirty="0"/>
          </a:p>
        </p:txBody>
      </p:sp>
    </p:spTree>
    <p:extLst>
      <p:ext uri="{BB962C8B-B14F-4D97-AF65-F5344CB8AC3E}">
        <p14:creationId xmlns:p14="http://schemas.microsoft.com/office/powerpoint/2010/main" val="2606597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451195" y="561747"/>
            <a:ext cx="8230122"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a:lvl1pPr>
          </a:lstStyle>
          <a:p>
            <a:pPr>
              <a:defRPr/>
            </a:pPr>
            <a:fld id="{2FC2A607-F197-4E38-8DF3-692976F20980}" type="slidenum">
              <a:rPr lang="en-US"/>
              <a:pPr>
                <a:defRPr/>
              </a:pPr>
              <a:t>‹#›</a:t>
            </a:fld>
            <a:endParaRPr lang="en-US" dirty="0"/>
          </a:p>
        </p:txBody>
      </p:sp>
    </p:spTree>
    <p:extLst>
      <p:ext uri="{BB962C8B-B14F-4D97-AF65-F5344CB8AC3E}">
        <p14:creationId xmlns:p14="http://schemas.microsoft.com/office/powerpoint/2010/main" val="23751504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451195" y="561747"/>
            <a:ext cx="8230122"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a:lvl1pPr>
          </a:lstStyle>
          <a:p>
            <a:pPr>
              <a:defRPr/>
            </a:pPr>
            <a:fld id="{2FC2A607-F197-4E38-8DF3-692976F20980}" type="slidenum">
              <a:rPr lang="en-US"/>
              <a:pPr>
                <a:defRPr/>
              </a:pPr>
              <a:t>‹#›</a:t>
            </a:fld>
            <a:endParaRPr lang="en-US" dirty="0"/>
          </a:p>
        </p:txBody>
      </p:sp>
    </p:spTree>
    <p:extLst>
      <p:ext uri="{BB962C8B-B14F-4D97-AF65-F5344CB8AC3E}">
        <p14:creationId xmlns:p14="http://schemas.microsoft.com/office/powerpoint/2010/main" val="27472510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4_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451195" y="561747"/>
            <a:ext cx="8230122"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a:lvl1pPr>
          </a:lstStyle>
          <a:p>
            <a:pPr>
              <a:defRPr/>
            </a:pPr>
            <a:fld id="{2FC2A607-F197-4E38-8DF3-692976F20980}" type="slidenum">
              <a:rPr lang="en-US"/>
              <a:pPr>
                <a:defRPr/>
              </a:pPr>
              <a:t>‹#›</a:t>
            </a:fld>
            <a:endParaRPr lang="en-US" dirty="0"/>
          </a:p>
        </p:txBody>
      </p:sp>
    </p:spTree>
    <p:extLst>
      <p:ext uri="{BB962C8B-B14F-4D97-AF65-F5344CB8AC3E}">
        <p14:creationId xmlns:p14="http://schemas.microsoft.com/office/powerpoint/2010/main" val="30872875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5_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451195" y="561747"/>
            <a:ext cx="8230122"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a:lvl1pPr>
          </a:lstStyle>
          <a:p>
            <a:pPr>
              <a:defRPr/>
            </a:pPr>
            <a:fld id="{2FC2A607-F197-4E38-8DF3-692976F20980}" type="slidenum">
              <a:rPr lang="en-US"/>
              <a:pPr>
                <a:defRPr/>
              </a:pPr>
              <a:t>‹#›</a:t>
            </a:fld>
            <a:endParaRPr lang="en-US" dirty="0"/>
          </a:p>
        </p:txBody>
      </p:sp>
    </p:spTree>
    <p:extLst>
      <p:ext uri="{BB962C8B-B14F-4D97-AF65-F5344CB8AC3E}">
        <p14:creationId xmlns:p14="http://schemas.microsoft.com/office/powerpoint/2010/main" val="2970599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6_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451195" y="561747"/>
            <a:ext cx="8230122"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a:lvl1pPr>
          </a:lstStyle>
          <a:p>
            <a:pPr>
              <a:defRPr/>
            </a:pPr>
            <a:fld id="{2FC2A607-F197-4E38-8DF3-692976F20980}" type="slidenum">
              <a:rPr lang="en-US"/>
              <a:pPr>
                <a:defRPr/>
              </a:pPr>
              <a:t>‹#›</a:t>
            </a:fld>
            <a:endParaRPr lang="en-US" dirty="0"/>
          </a:p>
        </p:txBody>
      </p:sp>
    </p:spTree>
    <p:extLst>
      <p:ext uri="{BB962C8B-B14F-4D97-AF65-F5344CB8AC3E}">
        <p14:creationId xmlns:p14="http://schemas.microsoft.com/office/powerpoint/2010/main" val="1099456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10" name="Straight Connector 9"/>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5" name="Content Placeholder 2"/>
          <p:cNvSpPr>
            <a:spLocks noGrp="1"/>
          </p:cNvSpPr>
          <p:nvPr>
            <p:ph sz="half" idx="18"/>
          </p:nvPr>
        </p:nvSpPr>
        <p:spPr>
          <a:xfrm>
            <a:off x="4644922" y="1600200"/>
            <a:ext cx="3536041" cy="4525963"/>
          </a:xfrm>
        </p:spPr>
        <p:txBody>
          <a:bodyPr>
            <a:normAutofit/>
          </a:bodyPr>
          <a:lstStyle>
            <a:lvl1pPr>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half" idx="17"/>
          </p:nvPr>
        </p:nvSpPr>
        <p:spPr>
          <a:xfrm>
            <a:off x="465341" y="1600200"/>
            <a:ext cx="3536041" cy="4525963"/>
          </a:xfrm>
        </p:spPr>
        <p:txBody>
          <a:bodyPr>
            <a:normAutofit/>
          </a:bodyPr>
          <a:lstStyle>
            <a:lvl1pPr marL="0" indent="0">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9"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4"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Slide Number Placeholder 5"/>
          <p:cNvSpPr>
            <a:spLocks noGrp="1"/>
          </p:cNvSpPr>
          <p:nvPr>
            <p:ph type="sldNum" sz="quarter" idx="19"/>
          </p:nvPr>
        </p:nvSpPr>
        <p:spPr/>
        <p:txBody>
          <a:bodyPr/>
          <a:lstStyle>
            <a:lvl1pPr>
              <a:defRPr smtClean="0"/>
            </a:lvl1pPr>
          </a:lstStyle>
          <a:p>
            <a:pPr>
              <a:defRPr/>
            </a:pPr>
            <a:fld id="{D0361A68-AA5A-47A9-A85B-61D859710370}" type="slidenum">
              <a:rPr lang="en-US" altLang="en-US"/>
              <a:pPr>
                <a:defRPr/>
              </a:pPr>
              <a:t>‹#›</a:t>
            </a:fld>
            <a:endParaRPr lang="en-US" altLang="en-US" dirty="0"/>
          </a:p>
        </p:txBody>
      </p:sp>
    </p:spTree>
    <p:extLst>
      <p:ext uri="{BB962C8B-B14F-4D97-AF65-F5344CB8AC3E}">
        <p14:creationId xmlns:p14="http://schemas.microsoft.com/office/powerpoint/2010/main" val="12437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half" idx="2"/>
          </p:nvPr>
        </p:nvSpPr>
        <p:spPr>
          <a:xfrm>
            <a:off x="2646677" y="1626843"/>
            <a:ext cx="5670550" cy="4525963"/>
          </a:xfrm>
        </p:spPr>
        <p:txBody>
          <a:bodyPr>
            <a:normAutofit/>
          </a:bodyPr>
          <a:lstStyle>
            <a:lvl1pPr>
              <a:defRPr sz="1200" b="1">
                <a:solidFill>
                  <a:srgbClr val="4D4F53"/>
                </a:solidFill>
              </a:defRPr>
            </a:lvl1pPr>
            <a:lvl2pPr>
              <a:defRPr sz="1200">
                <a:solidFill>
                  <a:srgbClr val="4D4F53"/>
                </a:solidFill>
              </a:defRPr>
            </a:lvl2pPr>
            <a:lvl3pPr>
              <a:defRPr sz="1200">
                <a:solidFill>
                  <a:srgbClr val="4D4F53"/>
                </a:solidFill>
              </a:defRPr>
            </a:lvl3pPr>
            <a:lvl4pPr>
              <a:defRPr sz="1200">
                <a:solidFill>
                  <a:srgbClr val="4D4F53"/>
                </a:solidFill>
              </a:defRPr>
            </a:lvl4pPr>
            <a:lvl5pP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9"/>
          <p:cNvSpPr>
            <a:spLocks noGrp="1"/>
          </p:cNvSpPr>
          <p:nvPr>
            <p:ph type="body" sz="quarter" idx="13"/>
          </p:nvPr>
        </p:nvSpPr>
        <p:spPr>
          <a:xfrm>
            <a:off x="461137" y="1679511"/>
            <a:ext cx="1870075" cy="4314825"/>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9"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0"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4"/>
          </p:nvPr>
        </p:nvSpPr>
        <p:spPr/>
        <p:txBody>
          <a:bodyPr/>
          <a:lstStyle>
            <a:lvl1pPr>
              <a:defRPr smtClean="0"/>
            </a:lvl1pPr>
          </a:lstStyle>
          <a:p>
            <a:pPr>
              <a:defRPr/>
            </a:pPr>
            <a:fld id="{5FD260A9-199F-4929-A075-35939D747138}" type="slidenum">
              <a:rPr lang="en-US" altLang="en-US"/>
              <a:pPr>
                <a:defRPr/>
              </a:pPr>
              <a:t>‹#›</a:t>
            </a:fld>
            <a:endParaRPr lang="en-US" altLang="en-US" dirty="0"/>
          </a:p>
        </p:txBody>
      </p:sp>
    </p:spTree>
    <p:extLst>
      <p:ext uri="{BB962C8B-B14F-4D97-AF65-F5344CB8AC3E}">
        <p14:creationId xmlns:p14="http://schemas.microsoft.com/office/powerpoint/2010/main" val="2949673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4"/>
          </p:nvPr>
        </p:nvSpPr>
        <p:spPr>
          <a:xfrm>
            <a:off x="463424" y="1661468"/>
            <a:ext cx="8226093" cy="422697"/>
          </a:xfrm>
        </p:spPr>
        <p:txBody>
          <a:bodyPr/>
          <a:lstStyle>
            <a:lvl1pPr marL="0" indent="0" algn="l">
              <a:spcBef>
                <a:spcPts val="0"/>
              </a:spcBef>
              <a:spcAft>
                <a:spcPts val="1400"/>
              </a:spcAft>
              <a:buFontTx/>
              <a:buNone/>
              <a:defRPr sz="1400" b="1" baseline="0">
                <a:solidFill>
                  <a:schemeClr val="tx1"/>
                </a:solidFill>
              </a:defRPr>
            </a:lvl1pPr>
            <a:lvl2pPr marL="0" indent="4763">
              <a:spcBef>
                <a:spcPts val="0"/>
              </a:spcBef>
              <a:buSzPct val="40000"/>
              <a:buFontTx/>
              <a:buNone/>
              <a:defRPr sz="1600"/>
            </a:lvl2pPr>
            <a:lvl3pPr marL="569913" indent="-176213">
              <a:spcBef>
                <a:spcPts val="0"/>
              </a:spcBef>
              <a:buSzPct val="40000"/>
              <a:buFont typeface="Wingdings" charset="2"/>
              <a:buChar char="§"/>
              <a:defRPr sz="1600"/>
            </a:lvl3pPr>
            <a:lvl4pPr marL="968375" indent="-168275">
              <a:spcBef>
                <a:spcPts val="0"/>
              </a:spcBef>
              <a:buSzPct val="65000"/>
              <a:defRPr sz="1600"/>
            </a:lvl4pPr>
            <a:lvl5pPr marL="1368425" indent="-166688">
              <a:spcBef>
                <a:spcPts val="0"/>
              </a:spcBef>
              <a:buSzPct val="65000"/>
              <a:defRPr sz="1600"/>
            </a:lvl5pPr>
          </a:lstStyle>
          <a:p>
            <a:pPr lvl="0"/>
            <a:r>
              <a:rPr lang="en-US" smtClean="0"/>
              <a:t>Click to edit Master text styles</a:t>
            </a:r>
          </a:p>
        </p:txBody>
      </p:sp>
      <p:sp>
        <p:nvSpPr>
          <p:cNvPr id="14" name="Text Placeholder 9"/>
          <p:cNvSpPr>
            <a:spLocks noGrp="1"/>
          </p:cNvSpPr>
          <p:nvPr>
            <p:ph type="body" sz="quarter" idx="15"/>
          </p:nvPr>
        </p:nvSpPr>
        <p:spPr>
          <a:xfrm>
            <a:off x="4848624"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5" name="Text Placeholder 9"/>
          <p:cNvSpPr>
            <a:spLocks noGrp="1"/>
          </p:cNvSpPr>
          <p:nvPr>
            <p:ph type="body" sz="quarter" idx="13"/>
          </p:nvPr>
        </p:nvSpPr>
        <p:spPr>
          <a:xfrm>
            <a:off x="1243846"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0" name="Content Placeholder 2"/>
          <p:cNvSpPr>
            <a:spLocks noGrp="1"/>
          </p:cNvSpPr>
          <p:nvPr>
            <p:ph sz="half" idx="17"/>
          </p:nvPr>
        </p:nvSpPr>
        <p:spPr>
          <a:xfrm>
            <a:off x="463424" y="2084165"/>
            <a:ext cx="8229600" cy="3085540"/>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9" name="Slide Number Placeholder 8"/>
          <p:cNvSpPr>
            <a:spLocks noGrp="1"/>
          </p:cNvSpPr>
          <p:nvPr>
            <p:ph type="sldNum" sz="quarter" idx="18"/>
          </p:nvPr>
        </p:nvSpPr>
        <p:spPr/>
        <p:txBody>
          <a:bodyPr/>
          <a:lstStyle>
            <a:lvl1pPr>
              <a:defRPr smtClean="0"/>
            </a:lvl1pPr>
          </a:lstStyle>
          <a:p>
            <a:pPr>
              <a:defRPr/>
            </a:pPr>
            <a:fld id="{0813817C-7F6D-4ED7-ACF6-29AAD943A22C}" type="slidenum">
              <a:rPr lang="en-US" altLang="en-US"/>
              <a:pPr>
                <a:defRPr/>
              </a:pPr>
              <a:t>‹#›</a:t>
            </a:fld>
            <a:endParaRPr lang="en-US" altLang="en-US" dirty="0"/>
          </a:p>
        </p:txBody>
      </p:sp>
    </p:spTree>
    <p:extLst>
      <p:ext uri="{BB962C8B-B14F-4D97-AF65-F5344CB8AC3E}">
        <p14:creationId xmlns:p14="http://schemas.microsoft.com/office/powerpoint/2010/main" val="2421149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smtClean="0"/>
            </a:lvl1pPr>
          </a:lstStyle>
          <a:p>
            <a:pPr>
              <a:defRPr/>
            </a:pPr>
            <a:fld id="{C1321F18-E99E-4A67-A61D-E91B45164B3E}" type="slidenum">
              <a:rPr lang="en-US" altLang="en-US"/>
              <a:pPr>
                <a:defRPr/>
              </a:pPr>
              <a:t>‹#›</a:t>
            </a:fld>
            <a:endParaRPr lang="en-US" altLang="en-US" dirty="0"/>
          </a:p>
        </p:txBody>
      </p:sp>
    </p:spTree>
    <p:extLst>
      <p:ext uri="{BB962C8B-B14F-4D97-AF65-F5344CB8AC3E}">
        <p14:creationId xmlns:p14="http://schemas.microsoft.com/office/powerpoint/2010/main" val="4294045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5" name="Straight Connector 4"/>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hart Placeholder 10"/>
          <p:cNvSpPr>
            <a:spLocks noGrp="1"/>
          </p:cNvSpPr>
          <p:nvPr>
            <p:ph type="chart" sz="quarter" idx="13"/>
          </p:nvPr>
        </p:nvSpPr>
        <p:spPr>
          <a:xfrm>
            <a:off x="1800225" y="2062163"/>
            <a:ext cx="5549900" cy="3235325"/>
          </a:xfrm>
        </p:spPr>
        <p:txBody>
          <a:bodyPr rtlCol="0">
            <a:noAutofit/>
          </a:bodyPr>
          <a:lstStyle>
            <a:lvl1pPr>
              <a:defRPr sz="1200">
                <a:solidFill>
                  <a:srgbClr val="4D4F53"/>
                </a:solidFill>
              </a:defRPr>
            </a:lvl1pPr>
          </a:lstStyle>
          <a:p>
            <a:pPr lvl="0"/>
            <a:r>
              <a:rPr lang="en-US" noProof="0" dirty="0" smtClean="0"/>
              <a:t>Click icon to add chart</a:t>
            </a:r>
            <a:endParaRPr lang="en-US" noProof="0" dirty="0"/>
          </a:p>
        </p:txBody>
      </p:sp>
      <p:sp>
        <p:nvSpPr>
          <p:cNvPr id="7"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6" name="Slide Number Placeholder 6"/>
          <p:cNvSpPr>
            <a:spLocks noGrp="1"/>
          </p:cNvSpPr>
          <p:nvPr>
            <p:ph type="sldNum" sz="quarter" idx="14"/>
          </p:nvPr>
        </p:nvSpPr>
        <p:spPr/>
        <p:txBody>
          <a:bodyPr/>
          <a:lstStyle>
            <a:lvl1pPr>
              <a:defRPr smtClean="0"/>
            </a:lvl1pPr>
          </a:lstStyle>
          <a:p>
            <a:pPr>
              <a:defRPr/>
            </a:pPr>
            <a:fld id="{3E4C047D-4FE6-4A1E-BDFA-90199940B259}" type="slidenum">
              <a:rPr lang="en-US" altLang="en-US"/>
              <a:pPr>
                <a:defRPr/>
              </a:pPr>
              <a:t>‹#›</a:t>
            </a:fld>
            <a:endParaRPr lang="en-US" altLang="en-US" dirty="0"/>
          </a:p>
        </p:txBody>
      </p:sp>
    </p:spTree>
    <p:extLst>
      <p:ext uri="{BB962C8B-B14F-4D97-AF65-F5344CB8AC3E}">
        <p14:creationId xmlns:p14="http://schemas.microsoft.com/office/powerpoint/2010/main" val="990362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6591"/>
            <a:ext cx="7772400" cy="1470025"/>
          </a:xfrm>
        </p:spPr>
        <p:txBody>
          <a:bodyPr/>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1371600" y="2886306"/>
            <a:ext cx="6400800" cy="1752600"/>
          </a:xfrm>
        </p:spPr>
        <p:txBody>
          <a:bodyPr>
            <a:normAutofit/>
          </a:bodyPr>
          <a:lstStyle>
            <a:lvl1pPr marL="0" indent="0" algn="ctr">
              <a:buNone/>
              <a:defRPr sz="1400">
                <a:solidFill>
                  <a:srgbClr val="4D4F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FFC8BE6-5FD1-4125-B437-6D16890F9840}" type="slidenum">
              <a:rPr lang="en-US" altLang="en-US"/>
              <a:pPr>
                <a:defRPr/>
              </a:pPr>
              <a:t>‹#›</a:t>
            </a:fld>
            <a:endParaRPr lang="en-US" altLang="en-US" dirty="0"/>
          </a:p>
        </p:txBody>
      </p:sp>
    </p:spTree>
    <p:extLst>
      <p:ext uri="{BB962C8B-B14F-4D97-AF65-F5344CB8AC3E}">
        <p14:creationId xmlns:p14="http://schemas.microsoft.com/office/powerpoint/2010/main" val="4174996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886175"/>
            <a:ext cx="8229600" cy="3177821"/>
          </a:xfrm>
        </p:spPr>
        <p:txBody>
          <a:bodyPr>
            <a:normAutofit/>
          </a:bodyPr>
          <a:lstStyle>
            <a:lvl1pPr algn="ctr">
              <a:buFontTx/>
              <a:buNone/>
              <a:defRPr sz="1200">
                <a:solidFill>
                  <a:srgbClr val="4D4F53"/>
                </a:solidFill>
              </a:defRPr>
            </a:lvl1pPr>
            <a:lvl2pPr algn="ctr">
              <a:defRPr sz="1800"/>
            </a:lvl2pPr>
            <a:lvl3pPr algn="ctr">
              <a:defRPr sz="1800"/>
            </a:lvl3pPr>
            <a:lvl4pPr algn="ctr">
              <a:defRPr sz="1800"/>
            </a:lvl4pPr>
            <a:lvl5pPr algn="ctr">
              <a:defRPr sz="1800"/>
            </a:lvl5pPr>
          </a:lstStyle>
          <a:p>
            <a:pPr lvl="0"/>
            <a:r>
              <a:rPr lang="en-US" smtClean="0"/>
              <a:t>Click to edit Master text styles</a:t>
            </a:r>
          </a:p>
        </p:txBody>
      </p:sp>
      <p:sp>
        <p:nvSpPr>
          <p:cNvPr id="2" name="Title 1"/>
          <p:cNvSpPr>
            <a:spLocks noGrp="1"/>
          </p:cNvSpPr>
          <p:nvPr>
            <p:ph type="title"/>
          </p:nvPr>
        </p:nvSpPr>
        <p:spPr>
          <a:xfrm>
            <a:off x="457200" y="1931564"/>
            <a:ext cx="8229600" cy="1143000"/>
          </a:xfrm>
        </p:spPr>
        <p:txBody>
          <a:bodyPr/>
          <a:lstStyle>
            <a:lvl1pPr>
              <a:defRPr sz="1800" cap="all">
                <a:solidFill>
                  <a:srgbClr val="4D4F53"/>
                </a:solidFill>
              </a:defRPr>
            </a:lvl1pPr>
          </a:lstStyle>
          <a:p>
            <a:r>
              <a:rPr lang="en-US" smtClean="0"/>
              <a:t>Click to edit Master title style</a:t>
            </a:r>
            <a:endParaRPr lang="en-US" dirty="0"/>
          </a:p>
        </p:txBody>
      </p:sp>
      <p:sp>
        <p:nvSpPr>
          <p:cNvPr id="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smtClean="0"/>
            </a:lvl1pPr>
          </a:lstStyle>
          <a:p>
            <a:pPr>
              <a:defRPr/>
            </a:pPr>
            <a:fld id="{A90FF7F2-EAA9-47B2-9BB5-29A0C78E5DBC}" type="slidenum">
              <a:rPr lang="en-US" altLang="en-US"/>
              <a:pPr>
                <a:defRPr/>
              </a:pPr>
              <a:t>‹#›</a:t>
            </a:fld>
            <a:endParaRPr lang="en-US" altLang="en-US" dirty="0"/>
          </a:p>
        </p:txBody>
      </p:sp>
    </p:spTree>
    <p:extLst>
      <p:ext uri="{BB962C8B-B14F-4D97-AF65-F5344CB8AC3E}">
        <p14:creationId xmlns:p14="http://schemas.microsoft.com/office/powerpoint/2010/main" val="2575820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sz="half" idx="18"/>
          </p:nvPr>
        </p:nvSpPr>
        <p:spPr>
          <a:xfrm>
            <a:off x="4644922"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7"/>
          </p:nvPr>
        </p:nvSpPr>
        <p:spPr>
          <a:xfrm>
            <a:off x="457200"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2"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Slide Number Placeholder 5"/>
          <p:cNvSpPr>
            <a:spLocks noGrp="1"/>
          </p:cNvSpPr>
          <p:nvPr>
            <p:ph type="sldNum" sz="quarter" idx="19"/>
          </p:nvPr>
        </p:nvSpPr>
        <p:spPr/>
        <p:txBody>
          <a:bodyPr/>
          <a:lstStyle>
            <a:lvl1pPr>
              <a:defRPr smtClean="0"/>
            </a:lvl1pPr>
          </a:lstStyle>
          <a:p>
            <a:pPr>
              <a:defRPr/>
            </a:pPr>
            <a:fld id="{CFD0EC20-EA47-4950-8441-EBDDE667EF53}" type="slidenum">
              <a:rPr lang="en-US" altLang="en-US"/>
              <a:pPr>
                <a:defRPr/>
              </a:pPr>
              <a:t>‹#›</a:t>
            </a:fld>
            <a:endParaRPr lang="en-US" altLang="en-US" dirty="0"/>
          </a:p>
        </p:txBody>
      </p:sp>
    </p:spTree>
    <p:extLst>
      <p:ext uri="{BB962C8B-B14F-4D97-AF65-F5344CB8AC3E}">
        <p14:creationId xmlns:p14="http://schemas.microsoft.com/office/powerpoint/2010/main" val="367818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886175"/>
            <a:ext cx="8229600" cy="3177821"/>
          </a:xfrm>
        </p:spPr>
        <p:txBody>
          <a:bodyPr>
            <a:normAutofit/>
          </a:bodyPr>
          <a:lstStyle>
            <a:lvl1pPr algn="ctr">
              <a:buFontTx/>
              <a:buNone/>
              <a:defRPr sz="1200">
                <a:solidFill>
                  <a:srgbClr val="4D4F53"/>
                </a:solidFill>
              </a:defRPr>
            </a:lvl1pPr>
            <a:lvl2pPr algn="ctr">
              <a:defRPr sz="1800"/>
            </a:lvl2pPr>
            <a:lvl3pPr algn="ctr">
              <a:defRPr sz="1800"/>
            </a:lvl3pPr>
            <a:lvl4pPr algn="ctr">
              <a:defRPr sz="1800"/>
            </a:lvl4pPr>
            <a:lvl5pPr algn="ctr">
              <a:defRPr sz="1800"/>
            </a:lvl5pPr>
          </a:lstStyle>
          <a:p>
            <a:pPr lvl="0"/>
            <a:r>
              <a:rPr lang="en-US" smtClean="0"/>
              <a:t>Click to edit Master text styles</a:t>
            </a:r>
          </a:p>
        </p:txBody>
      </p:sp>
      <p:sp>
        <p:nvSpPr>
          <p:cNvPr id="2" name="Title 1"/>
          <p:cNvSpPr>
            <a:spLocks noGrp="1"/>
          </p:cNvSpPr>
          <p:nvPr>
            <p:ph type="title"/>
          </p:nvPr>
        </p:nvSpPr>
        <p:spPr>
          <a:xfrm>
            <a:off x="457200" y="1931564"/>
            <a:ext cx="8229600" cy="1143000"/>
          </a:xfrm>
        </p:spPr>
        <p:txBody>
          <a:bodyPr/>
          <a:lstStyle>
            <a:lvl1pPr>
              <a:defRPr sz="1800" cap="all">
                <a:solidFill>
                  <a:srgbClr val="4D4F53"/>
                </a:solidFill>
              </a:defRPr>
            </a:lvl1pPr>
          </a:lstStyle>
          <a:p>
            <a:r>
              <a:rPr lang="en-US" smtClean="0"/>
              <a:t>Click to edit Master title style</a:t>
            </a:r>
            <a:endParaRPr lang="en-US" dirty="0"/>
          </a:p>
        </p:txBody>
      </p:sp>
      <p:sp>
        <p:nvSpPr>
          <p:cNvPr id="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smtClean="0"/>
            </a:lvl1pPr>
          </a:lstStyle>
          <a:p>
            <a:pPr>
              <a:defRPr/>
            </a:pPr>
            <a:fld id="{8859AB91-4DA8-40DD-9087-90DFA277BDB4}" type="slidenum">
              <a:rPr lang="en-US" altLang="en-US"/>
              <a:pPr>
                <a:defRPr/>
              </a:pPr>
              <a:t>‹#›</a:t>
            </a:fld>
            <a:endParaRPr lang="en-US" altLang="en-US" dirty="0"/>
          </a:p>
        </p:txBody>
      </p:sp>
    </p:spTree>
    <p:extLst>
      <p:ext uri="{BB962C8B-B14F-4D97-AF65-F5344CB8AC3E}">
        <p14:creationId xmlns:p14="http://schemas.microsoft.com/office/powerpoint/2010/main" val="340946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10" name="Straight Connector 9"/>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5" name="Content Placeholder 2"/>
          <p:cNvSpPr>
            <a:spLocks noGrp="1"/>
          </p:cNvSpPr>
          <p:nvPr>
            <p:ph sz="half" idx="18"/>
          </p:nvPr>
        </p:nvSpPr>
        <p:spPr>
          <a:xfrm>
            <a:off x="4644922" y="1600200"/>
            <a:ext cx="3536041" cy="4525963"/>
          </a:xfrm>
        </p:spPr>
        <p:txBody>
          <a:bodyPr>
            <a:normAutofit/>
          </a:bodyPr>
          <a:lstStyle>
            <a:lvl1pPr>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half" idx="17"/>
          </p:nvPr>
        </p:nvSpPr>
        <p:spPr>
          <a:xfrm>
            <a:off x="465341" y="1600200"/>
            <a:ext cx="3536041" cy="4525963"/>
          </a:xfrm>
        </p:spPr>
        <p:txBody>
          <a:bodyPr>
            <a:normAutofit/>
          </a:bodyPr>
          <a:lstStyle>
            <a:lvl1pPr marL="0" indent="0">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9"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4"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Slide Number Placeholder 5"/>
          <p:cNvSpPr>
            <a:spLocks noGrp="1"/>
          </p:cNvSpPr>
          <p:nvPr>
            <p:ph type="sldNum" sz="quarter" idx="19"/>
          </p:nvPr>
        </p:nvSpPr>
        <p:spPr/>
        <p:txBody>
          <a:bodyPr/>
          <a:lstStyle>
            <a:lvl1pPr>
              <a:defRPr smtClean="0"/>
            </a:lvl1pPr>
          </a:lstStyle>
          <a:p>
            <a:pPr>
              <a:defRPr/>
            </a:pPr>
            <a:fld id="{ED4D84D3-3A87-429E-8847-CAD6D312DBAB}" type="slidenum">
              <a:rPr lang="en-US" altLang="en-US"/>
              <a:pPr>
                <a:defRPr/>
              </a:pPr>
              <a:t>‹#›</a:t>
            </a:fld>
            <a:endParaRPr lang="en-US" altLang="en-US" dirty="0"/>
          </a:p>
        </p:txBody>
      </p:sp>
    </p:spTree>
    <p:extLst>
      <p:ext uri="{BB962C8B-B14F-4D97-AF65-F5344CB8AC3E}">
        <p14:creationId xmlns:p14="http://schemas.microsoft.com/office/powerpoint/2010/main" val="2496210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half" idx="2"/>
          </p:nvPr>
        </p:nvSpPr>
        <p:spPr>
          <a:xfrm>
            <a:off x="2646677" y="1626843"/>
            <a:ext cx="5670550" cy="4525963"/>
          </a:xfrm>
        </p:spPr>
        <p:txBody>
          <a:bodyPr>
            <a:normAutofit/>
          </a:bodyPr>
          <a:lstStyle>
            <a:lvl1pPr>
              <a:defRPr sz="1200" b="1">
                <a:solidFill>
                  <a:srgbClr val="4D4F53"/>
                </a:solidFill>
              </a:defRPr>
            </a:lvl1pPr>
            <a:lvl2pPr>
              <a:defRPr sz="1200">
                <a:solidFill>
                  <a:srgbClr val="4D4F53"/>
                </a:solidFill>
              </a:defRPr>
            </a:lvl2pPr>
            <a:lvl3pPr>
              <a:defRPr sz="1200">
                <a:solidFill>
                  <a:srgbClr val="4D4F53"/>
                </a:solidFill>
              </a:defRPr>
            </a:lvl3pPr>
            <a:lvl4pPr>
              <a:defRPr sz="1200">
                <a:solidFill>
                  <a:srgbClr val="4D4F53"/>
                </a:solidFill>
              </a:defRPr>
            </a:lvl4pPr>
            <a:lvl5pP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9"/>
          <p:cNvSpPr>
            <a:spLocks noGrp="1"/>
          </p:cNvSpPr>
          <p:nvPr>
            <p:ph type="body" sz="quarter" idx="13"/>
          </p:nvPr>
        </p:nvSpPr>
        <p:spPr>
          <a:xfrm>
            <a:off x="461137" y="1679511"/>
            <a:ext cx="1870075" cy="4314825"/>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9"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0"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4"/>
          </p:nvPr>
        </p:nvSpPr>
        <p:spPr/>
        <p:txBody>
          <a:bodyPr/>
          <a:lstStyle>
            <a:lvl1pPr>
              <a:defRPr smtClean="0"/>
            </a:lvl1pPr>
          </a:lstStyle>
          <a:p>
            <a:pPr>
              <a:defRPr/>
            </a:pPr>
            <a:fld id="{3CFA37AA-1E84-451D-85D8-7C58BF8FB9E0}" type="slidenum">
              <a:rPr lang="en-US" altLang="en-US"/>
              <a:pPr>
                <a:defRPr/>
              </a:pPr>
              <a:t>‹#›</a:t>
            </a:fld>
            <a:endParaRPr lang="en-US" altLang="en-US" dirty="0"/>
          </a:p>
        </p:txBody>
      </p:sp>
    </p:spTree>
    <p:extLst>
      <p:ext uri="{BB962C8B-B14F-4D97-AF65-F5344CB8AC3E}">
        <p14:creationId xmlns:p14="http://schemas.microsoft.com/office/powerpoint/2010/main" val="310476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4"/>
          </p:nvPr>
        </p:nvSpPr>
        <p:spPr>
          <a:xfrm>
            <a:off x="463424" y="1661468"/>
            <a:ext cx="8226093" cy="422697"/>
          </a:xfrm>
        </p:spPr>
        <p:txBody>
          <a:bodyPr/>
          <a:lstStyle>
            <a:lvl1pPr marL="0" indent="0" algn="l">
              <a:spcBef>
                <a:spcPts val="0"/>
              </a:spcBef>
              <a:spcAft>
                <a:spcPts val="1400"/>
              </a:spcAft>
              <a:buFontTx/>
              <a:buNone/>
              <a:defRPr sz="1400" b="1" baseline="0">
                <a:solidFill>
                  <a:schemeClr val="tx1"/>
                </a:solidFill>
              </a:defRPr>
            </a:lvl1pPr>
            <a:lvl2pPr marL="0" indent="4763">
              <a:spcBef>
                <a:spcPts val="0"/>
              </a:spcBef>
              <a:buSzPct val="40000"/>
              <a:buFontTx/>
              <a:buNone/>
              <a:defRPr sz="1600"/>
            </a:lvl2pPr>
            <a:lvl3pPr marL="569913" indent="-176213">
              <a:spcBef>
                <a:spcPts val="0"/>
              </a:spcBef>
              <a:buSzPct val="40000"/>
              <a:buFont typeface="Wingdings" charset="2"/>
              <a:buChar char="§"/>
              <a:defRPr sz="1600"/>
            </a:lvl3pPr>
            <a:lvl4pPr marL="968375" indent="-168275">
              <a:spcBef>
                <a:spcPts val="0"/>
              </a:spcBef>
              <a:buSzPct val="65000"/>
              <a:defRPr sz="1600"/>
            </a:lvl4pPr>
            <a:lvl5pPr marL="1368425" indent="-166688">
              <a:spcBef>
                <a:spcPts val="0"/>
              </a:spcBef>
              <a:buSzPct val="65000"/>
              <a:defRPr sz="1600"/>
            </a:lvl5pPr>
          </a:lstStyle>
          <a:p>
            <a:pPr lvl="0"/>
            <a:r>
              <a:rPr lang="en-US" smtClean="0"/>
              <a:t>Click to edit Master text styles</a:t>
            </a:r>
          </a:p>
        </p:txBody>
      </p:sp>
      <p:sp>
        <p:nvSpPr>
          <p:cNvPr id="14" name="Text Placeholder 9"/>
          <p:cNvSpPr>
            <a:spLocks noGrp="1"/>
          </p:cNvSpPr>
          <p:nvPr>
            <p:ph type="body" sz="quarter" idx="15"/>
          </p:nvPr>
        </p:nvSpPr>
        <p:spPr>
          <a:xfrm>
            <a:off x="4848624"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5" name="Text Placeholder 9"/>
          <p:cNvSpPr>
            <a:spLocks noGrp="1"/>
          </p:cNvSpPr>
          <p:nvPr>
            <p:ph type="body" sz="quarter" idx="13"/>
          </p:nvPr>
        </p:nvSpPr>
        <p:spPr>
          <a:xfrm>
            <a:off x="1243846"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0" name="Content Placeholder 2"/>
          <p:cNvSpPr>
            <a:spLocks noGrp="1"/>
          </p:cNvSpPr>
          <p:nvPr>
            <p:ph sz="half" idx="17"/>
          </p:nvPr>
        </p:nvSpPr>
        <p:spPr>
          <a:xfrm>
            <a:off x="463424" y="2084165"/>
            <a:ext cx="8229600" cy="3085540"/>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9" name="Slide Number Placeholder 8"/>
          <p:cNvSpPr>
            <a:spLocks noGrp="1"/>
          </p:cNvSpPr>
          <p:nvPr>
            <p:ph type="sldNum" sz="quarter" idx="18"/>
          </p:nvPr>
        </p:nvSpPr>
        <p:spPr/>
        <p:txBody>
          <a:bodyPr/>
          <a:lstStyle>
            <a:lvl1pPr>
              <a:defRPr smtClean="0"/>
            </a:lvl1pPr>
          </a:lstStyle>
          <a:p>
            <a:pPr>
              <a:defRPr/>
            </a:pPr>
            <a:fld id="{AC201D1D-73E3-4195-8E11-38600B5DE488}" type="slidenum">
              <a:rPr lang="en-US" altLang="en-US"/>
              <a:pPr>
                <a:defRPr/>
              </a:pPr>
              <a:t>‹#›</a:t>
            </a:fld>
            <a:endParaRPr lang="en-US" altLang="en-US" dirty="0"/>
          </a:p>
        </p:txBody>
      </p:sp>
    </p:spTree>
    <p:extLst>
      <p:ext uri="{BB962C8B-B14F-4D97-AF65-F5344CB8AC3E}">
        <p14:creationId xmlns:p14="http://schemas.microsoft.com/office/powerpoint/2010/main" val="1942503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smtClean="0"/>
            </a:lvl1pPr>
          </a:lstStyle>
          <a:p>
            <a:pPr>
              <a:defRPr/>
            </a:pPr>
            <a:fld id="{485682D6-BDE3-4C61-93DA-F399D7A61FBC}" type="slidenum">
              <a:rPr lang="en-US" altLang="en-US"/>
              <a:pPr>
                <a:defRPr/>
              </a:pPr>
              <a:t>‹#›</a:t>
            </a:fld>
            <a:endParaRPr lang="en-US" altLang="en-US" dirty="0"/>
          </a:p>
        </p:txBody>
      </p:sp>
    </p:spTree>
    <p:extLst>
      <p:ext uri="{BB962C8B-B14F-4D97-AF65-F5344CB8AC3E}">
        <p14:creationId xmlns:p14="http://schemas.microsoft.com/office/powerpoint/2010/main" val="3458209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5" name="Straight Connector 4"/>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hart Placeholder 10"/>
          <p:cNvSpPr>
            <a:spLocks noGrp="1"/>
          </p:cNvSpPr>
          <p:nvPr>
            <p:ph type="chart" sz="quarter" idx="13"/>
          </p:nvPr>
        </p:nvSpPr>
        <p:spPr>
          <a:xfrm>
            <a:off x="1800225" y="2062163"/>
            <a:ext cx="5549900" cy="3235325"/>
          </a:xfrm>
        </p:spPr>
        <p:txBody>
          <a:bodyPr rtlCol="0">
            <a:noAutofit/>
          </a:bodyPr>
          <a:lstStyle>
            <a:lvl1pPr>
              <a:defRPr sz="1200">
                <a:solidFill>
                  <a:srgbClr val="4D4F53"/>
                </a:solidFill>
              </a:defRPr>
            </a:lvl1pPr>
          </a:lstStyle>
          <a:p>
            <a:pPr lvl="0"/>
            <a:r>
              <a:rPr lang="en-US" noProof="0" dirty="0" smtClean="0"/>
              <a:t>Click icon to add chart</a:t>
            </a:r>
            <a:endParaRPr lang="en-US" noProof="0" dirty="0"/>
          </a:p>
        </p:txBody>
      </p:sp>
      <p:sp>
        <p:nvSpPr>
          <p:cNvPr id="7"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6" name="Slide Number Placeholder 6"/>
          <p:cNvSpPr>
            <a:spLocks noGrp="1"/>
          </p:cNvSpPr>
          <p:nvPr>
            <p:ph type="sldNum" sz="quarter" idx="14"/>
          </p:nvPr>
        </p:nvSpPr>
        <p:spPr/>
        <p:txBody>
          <a:bodyPr/>
          <a:lstStyle>
            <a:lvl1pPr>
              <a:defRPr smtClean="0"/>
            </a:lvl1pPr>
          </a:lstStyle>
          <a:p>
            <a:pPr>
              <a:defRPr/>
            </a:pPr>
            <a:fld id="{BD575830-90FA-4038-B9C7-DD73A68C5F3A}" type="slidenum">
              <a:rPr lang="en-US" altLang="en-US"/>
              <a:pPr>
                <a:defRPr/>
              </a:pPr>
              <a:t>‹#›</a:t>
            </a:fld>
            <a:endParaRPr lang="en-US" altLang="en-US" dirty="0"/>
          </a:p>
        </p:txBody>
      </p:sp>
    </p:spTree>
    <p:extLst>
      <p:ext uri="{BB962C8B-B14F-4D97-AF65-F5344CB8AC3E}">
        <p14:creationId xmlns:p14="http://schemas.microsoft.com/office/powerpoint/2010/main" val="2337577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6591"/>
            <a:ext cx="7772400" cy="1470025"/>
          </a:xfrm>
        </p:spPr>
        <p:txBody>
          <a:bodyPr/>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1371600" y="2886306"/>
            <a:ext cx="6400800" cy="1752600"/>
          </a:xfrm>
        </p:spPr>
        <p:txBody>
          <a:bodyPr>
            <a:normAutofit/>
          </a:bodyPr>
          <a:lstStyle>
            <a:lvl1pPr marL="0" indent="0" algn="ctr">
              <a:buNone/>
              <a:defRPr sz="1400">
                <a:solidFill>
                  <a:srgbClr val="4D4F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FFC8BE6-5FD1-4125-B437-6D16890F9840}" type="slidenum">
              <a:rPr lang="en-US" altLang="en-US"/>
              <a:pPr>
                <a:defRPr/>
              </a:pPr>
              <a:t>‹#›</a:t>
            </a:fld>
            <a:endParaRPr lang="en-US" altLang="en-US" dirty="0"/>
          </a:p>
        </p:txBody>
      </p:sp>
    </p:spTree>
    <p:extLst>
      <p:ext uri="{BB962C8B-B14F-4D97-AF65-F5344CB8AC3E}">
        <p14:creationId xmlns:p14="http://schemas.microsoft.com/office/powerpoint/2010/main" val="1673341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886175"/>
            <a:ext cx="8229600" cy="3177821"/>
          </a:xfrm>
        </p:spPr>
        <p:txBody>
          <a:bodyPr>
            <a:normAutofit/>
          </a:bodyPr>
          <a:lstStyle>
            <a:lvl1pPr algn="ctr">
              <a:buFontTx/>
              <a:buNone/>
              <a:defRPr sz="1200">
                <a:solidFill>
                  <a:srgbClr val="4D4F53"/>
                </a:solidFill>
              </a:defRPr>
            </a:lvl1pPr>
            <a:lvl2pPr algn="ctr">
              <a:defRPr sz="1800"/>
            </a:lvl2pPr>
            <a:lvl3pPr algn="ctr">
              <a:defRPr sz="1800"/>
            </a:lvl3pPr>
            <a:lvl4pPr algn="ctr">
              <a:defRPr sz="1800"/>
            </a:lvl4pPr>
            <a:lvl5pPr algn="ctr">
              <a:defRPr sz="1800"/>
            </a:lvl5pPr>
          </a:lstStyle>
          <a:p>
            <a:pPr lvl="0"/>
            <a:r>
              <a:rPr lang="en-US" smtClean="0"/>
              <a:t>Click to edit Master text styles</a:t>
            </a:r>
          </a:p>
        </p:txBody>
      </p:sp>
      <p:sp>
        <p:nvSpPr>
          <p:cNvPr id="2" name="Title 1"/>
          <p:cNvSpPr>
            <a:spLocks noGrp="1"/>
          </p:cNvSpPr>
          <p:nvPr>
            <p:ph type="title"/>
          </p:nvPr>
        </p:nvSpPr>
        <p:spPr>
          <a:xfrm>
            <a:off x="457200" y="1931564"/>
            <a:ext cx="8229600" cy="1143000"/>
          </a:xfrm>
        </p:spPr>
        <p:txBody>
          <a:bodyPr/>
          <a:lstStyle>
            <a:lvl1pPr>
              <a:defRPr sz="1800" cap="all">
                <a:solidFill>
                  <a:srgbClr val="4D4F53"/>
                </a:solidFill>
              </a:defRPr>
            </a:lvl1pPr>
          </a:lstStyle>
          <a:p>
            <a:r>
              <a:rPr lang="en-US" smtClean="0"/>
              <a:t>Click to edit Master title style</a:t>
            </a:r>
            <a:endParaRPr lang="en-US" dirty="0"/>
          </a:p>
        </p:txBody>
      </p:sp>
      <p:sp>
        <p:nvSpPr>
          <p:cNvPr id="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smtClean="0"/>
            </a:lvl1pPr>
          </a:lstStyle>
          <a:p>
            <a:pPr>
              <a:defRPr/>
            </a:pPr>
            <a:fld id="{A90FF7F2-EAA9-47B2-9BB5-29A0C78E5DBC}" type="slidenum">
              <a:rPr lang="en-US" altLang="en-US"/>
              <a:pPr>
                <a:defRPr/>
              </a:pPr>
              <a:t>‹#›</a:t>
            </a:fld>
            <a:endParaRPr lang="en-US" altLang="en-US" dirty="0"/>
          </a:p>
        </p:txBody>
      </p:sp>
    </p:spTree>
    <p:extLst>
      <p:ext uri="{BB962C8B-B14F-4D97-AF65-F5344CB8AC3E}">
        <p14:creationId xmlns:p14="http://schemas.microsoft.com/office/powerpoint/2010/main" val="4021806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sz="half" idx="18"/>
          </p:nvPr>
        </p:nvSpPr>
        <p:spPr>
          <a:xfrm>
            <a:off x="4644922"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7"/>
          </p:nvPr>
        </p:nvSpPr>
        <p:spPr>
          <a:xfrm>
            <a:off x="457200"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2"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Slide Number Placeholder 5"/>
          <p:cNvSpPr>
            <a:spLocks noGrp="1"/>
          </p:cNvSpPr>
          <p:nvPr>
            <p:ph type="sldNum" sz="quarter" idx="19"/>
          </p:nvPr>
        </p:nvSpPr>
        <p:spPr/>
        <p:txBody>
          <a:bodyPr/>
          <a:lstStyle>
            <a:lvl1pPr>
              <a:defRPr smtClean="0"/>
            </a:lvl1pPr>
          </a:lstStyle>
          <a:p>
            <a:pPr>
              <a:defRPr/>
            </a:pPr>
            <a:fld id="{CFD0EC20-EA47-4950-8441-EBDDE667EF53}" type="slidenum">
              <a:rPr lang="en-US" altLang="en-US"/>
              <a:pPr>
                <a:defRPr/>
              </a:pPr>
              <a:t>‹#›</a:t>
            </a:fld>
            <a:endParaRPr lang="en-US" altLang="en-US" dirty="0"/>
          </a:p>
        </p:txBody>
      </p:sp>
    </p:spTree>
    <p:extLst>
      <p:ext uri="{BB962C8B-B14F-4D97-AF65-F5344CB8AC3E}">
        <p14:creationId xmlns:p14="http://schemas.microsoft.com/office/powerpoint/2010/main" val="1756086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10" name="Straight Connector 9"/>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5" name="Content Placeholder 2"/>
          <p:cNvSpPr>
            <a:spLocks noGrp="1"/>
          </p:cNvSpPr>
          <p:nvPr>
            <p:ph sz="half" idx="18"/>
          </p:nvPr>
        </p:nvSpPr>
        <p:spPr>
          <a:xfrm>
            <a:off x="4644922" y="1600200"/>
            <a:ext cx="3536041" cy="4525963"/>
          </a:xfrm>
        </p:spPr>
        <p:txBody>
          <a:bodyPr>
            <a:normAutofit/>
          </a:bodyPr>
          <a:lstStyle>
            <a:lvl1pPr>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half" idx="17"/>
          </p:nvPr>
        </p:nvSpPr>
        <p:spPr>
          <a:xfrm>
            <a:off x="465341" y="1600200"/>
            <a:ext cx="3536041" cy="4525963"/>
          </a:xfrm>
        </p:spPr>
        <p:txBody>
          <a:bodyPr>
            <a:normAutofit/>
          </a:bodyPr>
          <a:lstStyle>
            <a:lvl1pPr marL="0" indent="0">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9"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4"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Slide Number Placeholder 5"/>
          <p:cNvSpPr>
            <a:spLocks noGrp="1"/>
          </p:cNvSpPr>
          <p:nvPr>
            <p:ph type="sldNum" sz="quarter" idx="19"/>
          </p:nvPr>
        </p:nvSpPr>
        <p:spPr/>
        <p:txBody>
          <a:bodyPr/>
          <a:lstStyle>
            <a:lvl1pPr>
              <a:defRPr smtClean="0"/>
            </a:lvl1pPr>
          </a:lstStyle>
          <a:p>
            <a:pPr>
              <a:defRPr/>
            </a:pPr>
            <a:fld id="{ED4D84D3-3A87-429E-8847-CAD6D312DBAB}" type="slidenum">
              <a:rPr lang="en-US" altLang="en-US"/>
              <a:pPr>
                <a:defRPr/>
              </a:pPr>
              <a:t>‹#›</a:t>
            </a:fld>
            <a:endParaRPr lang="en-US" altLang="en-US" dirty="0"/>
          </a:p>
        </p:txBody>
      </p:sp>
    </p:spTree>
    <p:extLst>
      <p:ext uri="{BB962C8B-B14F-4D97-AF65-F5344CB8AC3E}">
        <p14:creationId xmlns:p14="http://schemas.microsoft.com/office/powerpoint/2010/main" val="3623489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half" idx="2"/>
          </p:nvPr>
        </p:nvSpPr>
        <p:spPr>
          <a:xfrm>
            <a:off x="2646677" y="1626843"/>
            <a:ext cx="5670550" cy="4525963"/>
          </a:xfrm>
        </p:spPr>
        <p:txBody>
          <a:bodyPr>
            <a:normAutofit/>
          </a:bodyPr>
          <a:lstStyle>
            <a:lvl1pPr>
              <a:defRPr sz="1200" b="1">
                <a:solidFill>
                  <a:srgbClr val="4D4F53"/>
                </a:solidFill>
              </a:defRPr>
            </a:lvl1pPr>
            <a:lvl2pPr>
              <a:defRPr sz="1200">
                <a:solidFill>
                  <a:srgbClr val="4D4F53"/>
                </a:solidFill>
              </a:defRPr>
            </a:lvl2pPr>
            <a:lvl3pPr>
              <a:defRPr sz="1200">
                <a:solidFill>
                  <a:srgbClr val="4D4F53"/>
                </a:solidFill>
              </a:defRPr>
            </a:lvl3pPr>
            <a:lvl4pPr>
              <a:defRPr sz="1200">
                <a:solidFill>
                  <a:srgbClr val="4D4F53"/>
                </a:solidFill>
              </a:defRPr>
            </a:lvl4pPr>
            <a:lvl5pP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9"/>
          <p:cNvSpPr>
            <a:spLocks noGrp="1"/>
          </p:cNvSpPr>
          <p:nvPr>
            <p:ph type="body" sz="quarter" idx="13"/>
          </p:nvPr>
        </p:nvSpPr>
        <p:spPr>
          <a:xfrm>
            <a:off x="461137" y="1679511"/>
            <a:ext cx="1870075" cy="4314825"/>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9"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0"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4"/>
          </p:nvPr>
        </p:nvSpPr>
        <p:spPr/>
        <p:txBody>
          <a:bodyPr/>
          <a:lstStyle>
            <a:lvl1pPr>
              <a:defRPr smtClean="0"/>
            </a:lvl1pPr>
          </a:lstStyle>
          <a:p>
            <a:pPr>
              <a:defRPr/>
            </a:pPr>
            <a:fld id="{3CFA37AA-1E84-451D-85D8-7C58BF8FB9E0}" type="slidenum">
              <a:rPr lang="en-US" altLang="en-US"/>
              <a:pPr>
                <a:defRPr/>
              </a:pPr>
              <a:t>‹#›</a:t>
            </a:fld>
            <a:endParaRPr lang="en-US" altLang="en-US" dirty="0"/>
          </a:p>
        </p:txBody>
      </p:sp>
    </p:spTree>
    <p:extLst>
      <p:ext uri="{BB962C8B-B14F-4D97-AF65-F5344CB8AC3E}">
        <p14:creationId xmlns:p14="http://schemas.microsoft.com/office/powerpoint/2010/main" val="13223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sz="half" idx="18"/>
          </p:nvPr>
        </p:nvSpPr>
        <p:spPr>
          <a:xfrm>
            <a:off x="4644922"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7"/>
          </p:nvPr>
        </p:nvSpPr>
        <p:spPr>
          <a:xfrm>
            <a:off x="457200"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2"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Slide Number Placeholder 5"/>
          <p:cNvSpPr>
            <a:spLocks noGrp="1"/>
          </p:cNvSpPr>
          <p:nvPr>
            <p:ph type="sldNum" sz="quarter" idx="19"/>
          </p:nvPr>
        </p:nvSpPr>
        <p:spPr/>
        <p:txBody>
          <a:bodyPr/>
          <a:lstStyle>
            <a:lvl1pPr>
              <a:defRPr smtClean="0"/>
            </a:lvl1pPr>
          </a:lstStyle>
          <a:p>
            <a:pPr>
              <a:defRPr/>
            </a:pPr>
            <a:fld id="{25F13B44-E062-4E54-9D0C-2AFE64ADFC2C}" type="slidenum">
              <a:rPr lang="en-US" altLang="en-US"/>
              <a:pPr>
                <a:defRPr/>
              </a:pPr>
              <a:t>‹#›</a:t>
            </a:fld>
            <a:endParaRPr lang="en-US" altLang="en-US" dirty="0"/>
          </a:p>
        </p:txBody>
      </p:sp>
    </p:spTree>
    <p:extLst>
      <p:ext uri="{BB962C8B-B14F-4D97-AF65-F5344CB8AC3E}">
        <p14:creationId xmlns:p14="http://schemas.microsoft.com/office/powerpoint/2010/main" val="3979789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4"/>
          </p:nvPr>
        </p:nvSpPr>
        <p:spPr>
          <a:xfrm>
            <a:off x="463424" y="1661468"/>
            <a:ext cx="8226093" cy="422697"/>
          </a:xfrm>
        </p:spPr>
        <p:txBody>
          <a:bodyPr/>
          <a:lstStyle>
            <a:lvl1pPr marL="0" indent="0" algn="l">
              <a:spcBef>
                <a:spcPts val="0"/>
              </a:spcBef>
              <a:spcAft>
                <a:spcPts val="1400"/>
              </a:spcAft>
              <a:buFontTx/>
              <a:buNone/>
              <a:defRPr sz="1400" b="1" baseline="0">
                <a:solidFill>
                  <a:schemeClr val="tx1"/>
                </a:solidFill>
              </a:defRPr>
            </a:lvl1pPr>
            <a:lvl2pPr marL="0" indent="4763">
              <a:spcBef>
                <a:spcPts val="0"/>
              </a:spcBef>
              <a:buSzPct val="40000"/>
              <a:buFontTx/>
              <a:buNone/>
              <a:defRPr sz="1600"/>
            </a:lvl2pPr>
            <a:lvl3pPr marL="569913" indent="-176213">
              <a:spcBef>
                <a:spcPts val="0"/>
              </a:spcBef>
              <a:buSzPct val="40000"/>
              <a:buFont typeface="Wingdings" charset="2"/>
              <a:buChar char="§"/>
              <a:defRPr sz="1600"/>
            </a:lvl3pPr>
            <a:lvl4pPr marL="968375" indent="-168275">
              <a:spcBef>
                <a:spcPts val="0"/>
              </a:spcBef>
              <a:buSzPct val="65000"/>
              <a:defRPr sz="1600"/>
            </a:lvl4pPr>
            <a:lvl5pPr marL="1368425" indent="-166688">
              <a:spcBef>
                <a:spcPts val="0"/>
              </a:spcBef>
              <a:buSzPct val="65000"/>
              <a:defRPr sz="1600"/>
            </a:lvl5pPr>
          </a:lstStyle>
          <a:p>
            <a:pPr lvl="0"/>
            <a:r>
              <a:rPr lang="en-US" smtClean="0"/>
              <a:t>Click to edit Master text styles</a:t>
            </a:r>
          </a:p>
        </p:txBody>
      </p:sp>
      <p:sp>
        <p:nvSpPr>
          <p:cNvPr id="14" name="Text Placeholder 9"/>
          <p:cNvSpPr>
            <a:spLocks noGrp="1"/>
          </p:cNvSpPr>
          <p:nvPr>
            <p:ph type="body" sz="quarter" idx="15"/>
          </p:nvPr>
        </p:nvSpPr>
        <p:spPr>
          <a:xfrm>
            <a:off x="4848624"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5" name="Text Placeholder 9"/>
          <p:cNvSpPr>
            <a:spLocks noGrp="1"/>
          </p:cNvSpPr>
          <p:nvPr>
            <p:ph type="body" sz="quarter" idx="13"/>
          </p:nvPr>
        </p:nvSpPr>
        <p:spPr>
          <a:xfrm>
            <a:off x="1243846"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0" name="Content Placeholder 2"/>
          <p:cNvSpPr>
            <a:spLocks noGrp="1"/>
          </p:cNvSpPr>
          <p:nvPr>
            <p:ph sz="half" idx="17"/>
          </p:nvPr>
        </p:nvSpPr>
        <p:spPr>
          <a:xfrm>
            <a:off x="463424" y="2084165"/>
            <a:ext cx="8229600" cy="3085540"/>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9" name="Slide Number Placeholder 8"/>
          <p:cNvSpPr>
            <a:spLocks noGrp="1"/>
          </p:cNvSpPr>
          <p:nvPr>
            <p:ph type="sldNum" sz="quarter" idx="18"/>
          </p:nvPr>
        </p:nvSpPr>
        <p:spPr/>
        <p:txBody>
          <a:bodyPr/>
          <a:lstStyle>
            <a:lvl1pPr>
              <a:defRPr smtClean="0"/>
            </a:lvl1pPr>
          </a:lstStyle>
          <a:p>
            <a:pPr>
              <a:defRPr/>
            </a:pPr>
            <a:fld id="{AC201D1D-73E3-4195-8E11-38600B5DE488}" type="slidenum">
              <a:rPr lang="en-US" altLang="en-US"/>
              <a:pPr>
                <a:defRPr/>
              </a:pPr>
              <a:t>‹#›</a:t>
            </a:fld>
            <a:endParaRPr lang="en-US" altLang="en-US" dirty="0"/>
          </a:p>
        </p:txBody>
      </p:sp>
    </p:spTree>
    <p:extLst>
      <p:ext uri="{BB962C8B-B14F-4D97-AF65-F5344CB8AC3E}">
        <p14:creationId xmlns:p14="http://schemas.microsoft.com/office/powerpoint/2010/main" val="1588297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smtClean="0"/>
            </a:lvl1pPr>
          </a:lstStyle>
          <a:p>
            <a:pPr>
              <a:defRPr/>
            </a:pPr>
            <a:fld id="{485682D6-BDE3-4C61-93DA-F399D7A61FBC}" type="slidenum">
              <a:rPr lang="en-US" altLang="en-US"/>
              <a:pPr>
                <a:defRPr/>
              </a:pPr>
              <a:t>‹#›</a:t>
            </a:fld>
            <a:endParaRPr lang="en-US" altLang="en-US" dirty="0"/>
          </a:p>
        </p:txBody>
      </p:sp>
    </p:spTree>
    <p:extLst>
      <p:ext uri="{BB962C8B-B14F-4D97-AF65-F5344CB8AC3E}">
        <p14:creationId xmlns:p14="http://schemas.microsoft.com/office/powerpoint/2010/main" val="2828095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5" name="Straight Connector 4"/>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hart Placeholder 10"/>
          <p:cNvSpPr>
            <a:spLocks noGrp="1"/>
          </p:cNvSpPr>
          <p:nvPr>
            <p:ph type="chart" sz="quarter" idx="13"/>
          </p:nvPr>
        </p:nvSpPr>
        <p:spPr>
          <a:xfrm>
            <a:off x="1800225" y="2062163"/>
            <a:ext cx="5549900" cy="3235325"/>
          </a:xfrm>
        </p:spPr>
        <p:txBody>
          <a:bodyPr rtlCol="0">
            <a:noAutofit/>
          </a:bodyPr>
          <a:lstStyle>
            <a:lvl1pPr>
              <a:defRPr sz="1200">
                <a:solidFill>
                  <a:srgbClr val="4D4F53"/>
                </a:solidFill>
              </a:defRPr>
            </a:lvl1pPr>
          </a:lstStyle>
          <a:p>
            <a:pPr lvl="0"/>
            <a:r>
              <a:rPr lang="en-US" noProof="0" dirty="0" smtClean="0"/>
              <a:t>Click icon to add chart</a:t>
            </a:r>
            <a:endParaRPr lang="en-US" noProof="0" dirty="0"/>
          </a:p>
        </p:txBody>
      </p:sp>
      <p:sp>
        <p:nvSpPr>
          <p:cNvPr id="7"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6" name="Slide Number Placeholder 6"/>
          <p:cNvSpPr>
            <a:spLocks noGrp="1"/>
          </p:cNvSpPr>
          <p:nvPr>
            <p:ph type="sldNum" sz="quarter" idx="14"/>
          </p:nvPr>
        </p:nvSpPr>
        <p:spPr/>
        <p:txBody>
          <a:bodyPr/>
          <a:lstStyle>
            <a:lvl1pPr>
              <a:defRPr smtClean="0"/>
            </a:lvl1pPr>
          </a:lstStyle>
          <a:p>
            <a:pPr>
              <a:defRPr/>
            </a:pPr>
            <a:fld id="{BD575830-90FA-4038-B9C7-DD73A68C5F3A}" type="slidenum">
              <a:rPr lang="en-US" altLang="en-US"/>
              <a:pPr>
                <a:defRPr/>
              </a:pPr>
              <a:t>‹#›</a:t>
            </a:fld>
            <a:endParaRPr lang="en-US" altLang="en-US" dirty="0"/>
          </a:p>
        </p:txBody>
      </p:sp>
    </p:spTree>
    <p:extLst>
      <p:ext uri="{BB962C8B-B14F-4D97-AF65-F5344CB8AC3E}">
        <p14:creationId xmlns:p14="http://schemas.microsoft.com/office/powerpoint/2010/main" val="3963975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6591"/>
            <a:ext cx="7772400" cy="1470025"/>
          </a:xfrm>
        </p:spPr>
        <p:txBody>
          <a:bodyPr/>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1371600" y="2886306"/>
            <a:ext cx="6400800" cy="1752600"/>
          </a:xfrm>
        </p:spPr>
        <p:txBody>
          <a:bodyPr>
            <a:normAutofit/>
          </a:bodyPr>
          <a:lstStyle>
            <a:lvl1pPr marL="0" indent="0" algn="ctr">
              <a:buNone/>
              <a:defRPr sz="1400">
                <a:solidFill>
                  <a:srgbClr val="4D4F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AD7AF00-8FD9-4823-B28D-07FD1582C73B}" type="slidenum">
              <a:rPr lang="en-US" altLang="en-US"/>
              <a:pPr>
                <a:defRPr/>
              </a:pPr>
              <a:t>‹#›</a:t>
            </a:fld>
            <a:endParaRPr lang="en-US" altLang="en-US" dirty="0"/>
          </a:p>
        </p:txBody>
      </p:sp>
    </p:spTree>
    <p:extLst>
      <p:ext uri="{BB962C8B-B14F-4D97-AF65-F5344CB8AC3E}">
        <p14:creationId xmlns:p14="http://schemas.microsoft.com/office/powerpoint/2010/main" val="2293454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886175"/>
            <a:ext cx="8229600" cy="3177821"/>
          </a:xfrm>
        </p:spPr>
        <p:txBody>
          <a:bodyPr>
            <a:normAutofit/>
          </a:bodyPr>
          <a:lstStyle>
            <a:lvl1pPr algn="ctr">
              <a:buFontTx/>
              <a:buNone/>
              <a:defRPr sz="1200">
                <a:solidFill>
                  <a:srgbClr val="4D4F53"/>
                </a:solidFill>
              </a:defRPr>
            </a:lvl1pPr>
            <a:lvl2pPr algn="ctr">
              <a:defRPr sz="1800"/>
            </a:lvl2pPr>
            <a:lvl3pPr algn="ctr">
              <a:defRPr sz="1800"/>
            </a:lvl3pPr>
            <a:lvl4pPr algn="ctr">
              <a:defRPr sz="1800"/>
            </a:lvl4pPr>
            <a:lvl5pPr algn="ctr">
              <a:defRPr sz="1800"/>
            </a:lvl5pPr>
          </a:lstStyle>
          <a:p>
            <a:pPr lvl="0"/>
            <a:r>
              <a:rPr lang="en-US" smtClean="0"/>
              <a:t>Click to edit Master text styles</a:t>
            </a:r>
          </a:p>
        </p:txBody>
      </p:sp>
      <p:sp>
        <p:nvSpPr>
          <p:cNvPr id="2" name="Title 1"/>
          <p:cNvSpPr>
            <a:spLocks noGrp="1"/>
          </p:cNvSpPr>
          <p:nvPr>
            <p:ph type="title"/>
          </p:nvPr>
        </p:nvSpPr>
        <p:spPr>
          <a:xfrm>
            <a:off x="457200" y="1931564"/>
            <a:ext cx="8229600" cy="1143000"/>
          </a:xfrm>
        </p:spPr>
        <p:txBody>
          <a:bodyPr/>
          <a:lstStyle>
            <a:lvl1pPr>
              <a:defRPr sz="1800" cap="all">
                <a:solidFill>
                  <a:srgbClr val="4D4F53"/>
                </a:solidFill>
              </a:defRPr>
            </a:lvl1pPr>
          </a:lstStyle>
          <a:p>
            <a:r>
              <a:rPr lang="en-US" smtClean="0"/>
              <a:t>Click to edit Master title style</a:t>
            </a:r>
            <a:endParaRPr lang="en-US" dirty="0"/>
          </a:p>
        </p:txBody>
      </p:sp>
      <p:sp>
        <p:nvSpPr>
          <p:cNvPr id="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smtClean="0"/>
            </a:lvl1pPr>
          </a:lstStyle>
          <a:p>
            <a:pPr>
              <a:defRPr/>
            </a:pPr>
            <a:fld id="{8859AB91-4DA8-40DD-9087-90DFA277BDB4}" type="slidenum">
              <a:rPr lang="en-US" altLang="en-US"/>
              <a:pPr>
                <a:defRPr/>
              </a:pPr>
              <a:t>‹#›</a:t>
            </a:fld>
            <a:endParaRPr lang="en-US" altLang="en-US" dirty="0"/>
          </a:p>
        </p:txBody>
      </p:sp>
    </p:spTree>
    <p:extLst>
      <p:ext uri="{BB962C8B-B14F-4D97-AF65-F5344CB8AC3E}">
        <p14:creationId xmlns:p14="http://schemas.microsoft.com/office/powerpoint/2010/main" val="578900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sz="half" idx="18"/>
          </p:nvPr>
        </p:nvSpPr>
        <p:spPr>
          <a:xfrm>
            <a:off x="4644922"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7"/>
          </p:nvPr>
        </p:nvSpPr>
        <p:spPr>
          <a:xfrm>
            <a:off x="457200"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2"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Slide Number Placeholder 5"/>
          <p:cNvSpPr>
            <a:spLocks noGrp="1"/>
          </p:cNvSpPr>
          <p:nvPr>
            <p:ph type="sldNum" sz="quarter" idx="19"/>
          </p:nvPr>
        </p:nvSpPr>
        <p:spPr/>
        <p:txBody>
          <a:bodyPr/>
          <a:lstStyle>
            <a:lvl1pPr>
              <a:defRPr smtClean="0"/>
            </a:lvl1pPr>
          </a:lstStyle>
          <a:p>
            <a:pPr>
              <a:defRPr/>
            </a:pPr>
            <a:fld id="{25F13B44-E062-4E54-9D0C-2AFE64ADFC2C}" type="slidenum">
              <a:rPr lang="en-US" altLang="en-US"/>
              <a:pPr>
                <a:defRPr/>
              </a:pPr>
              <a:t>‹#›</a:t>
            </a:fld>
            <a:endParaRPr lang="en-US" altLang="en-US" dirty="0"/>
          </a:p>
        </p:txBody>
      </p:sp>
    </p:spTree>
    <p:extLst>
      <p:ext uri="{BB962C8B-B14F-4D97-AF65-F5344CB8AC3E}">
        <p14:creationId xmlns:p14="http://schemas.microsoft.com/office/powerpoint/2010/main" val="18102927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10" name="Straight Connector 9"/>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5" name="Content Placeholder 2"/>
          <p:cNvSpPr>
            <a:spLocks noGrp="1"/>
          </p:cNvSpPr>
          <p:nvPr>
            <p:ph sz="half" idx="18"/>
          </p:nvPr>
        </p:nvSpPr>
        <p:spPr>
          <a:xfrm>
            <a:off x="4644922" y="1600200"/>
            <a:ext cx="3536041" cy="4525963"/>
          </a:xfrm>
        </p:spPr>
        <p:txBody>
          <a:bodyPr>
            <a:normAutofit/>
          </a:bodyPr>
          <a:lstStyle>
            <a:lvl1pPr>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half" idx="17"/>
          </p:nvPr>
        </p:nvSpPr>
        <p:spPr>
          <a:xfrm>
            <a:off x="465341" y="1600200"/>
            <a:ext cx="3536041" cy="4525963"/>
          </a:xfrm>
        </p:spPr>
        <p:txBody>
          <a:bodyPr>
            <a:normAutofit/>
          </a:bodyPr>
          <a:lstStyle>
            <a:lvl1pPr marL="0" indent="0">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9"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4"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Slide Number Placeholder 5"/>
          <p:cNvSpPr>
            <a:spLocks noGrp="1"/>
          </p:cNvSpPr>
          <p:nvPr>
            <p:ph type="sldNum" sz="quarter" idx="19"/>
          </p:nvPr>
        </p:nvSpPr>
        <p:spPr/>
        <p:txBody>
          <a:bodyPr/>
          <a:lstStyle>
            <a:lvl1pPr>
              <a:defRPr smtClean="0"/>
            </a:lvl1pPr>
          </a:lstStyle>
          <a:p>
            <a:pPr>
              <a:defRPr/>
            </a:pPr>
            <a:fld id="{D0361A68-AA5A-47A9-A85B-61D859710370}" type="slidenum">
              <a:rPr lang="en-US" altLang="en-US"/>
              <a:pPr>
                <a:defRPr/>
              </a:pPr>
              <a:t>‹#›</a:t>
            </a:fld>
            <a:endParaRPr lang="en-US" altLang="en-US" dirty="0"/>
          </a:p>
        </p:txBody>
      </p:sp>
    </p:spTree>
    <p:extLst>
      <p:ext uri="{BB962C8B-B14F-4D97-AF65-F5344CB8AC3E}">
        <p14:creationId xmlns:p14="http://schemas.microsoft.com/office/powerpoint/2010/main" val="3228586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half" idx="2"/>
          </p:nvPr>
        </p:nvSpPr>
        <p:spPr>
          <a:xfrm>
            <a:off x="2646677" y="1626843"/>
            <a:ext cx="5670550" cy="4525963"/>
          </a:xfrm>
        </p:spPr>
        <p:txBody>
          <a:bodyPr>
            <a:normAutofit/>
          </a:bodyPr>
          <a:lstStyle>
            <a:lvl1pPr>
              <a:defRPr sz="1200" b="1">
                <a:solidFill>
                  <a:srgbClr val="4D4F53"/>
                </a:solidFill>
              </a:defRPr>
            </a:lvl1pPr>
            <a:lvl2pPr>
              <a:defRPr sz="1200">
                <a:solidFill>
                  <a:srgbClr val="4D4F53"/>
                </a:solidFill>
              </a:defRPr>
            </a:lvl2pPr>
            <a:lvl3pPr>
              <a:defRPr sz="1200">
                <a:solidFill>
                  <a:srgbClr val="4D4F53"/>
                </a:solidFill>
              </a:defRPr>
            </a:lvl3pPr>
            <a:lvl4pPr>
              <a:defRPr sz="1200">
                <a:solidFill>
                  <a:srgbClr val="4D4F53"/>
                </a:solidFill>
              </a:defRPr>
            </a:lvl4pPr>
            <a:lvl5pP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9"/>
          <p:cNvSpPr>
            <a:spLocks noGrp="1"/>
          </p:cNvSpPr>
          <p:nvPr>
            <p:ph type="body" sz="quarter" idx="13"/>
          </p:nvPr>
        </p:nvSpPr>
        <p:spPr>
          <a:xfrm>
            <a:off x="461137" y="1679511"/>
            <a:ext cx="1870075" cy="4314825"/>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9"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0"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4"/>
          </p:nvPr>
        </p:nvSpPr>
        <p:spPr/>
        <p:txBody>
          <a:bodyPr/>
          <a:lstStyle>
            <a:lvl1pPr>
              <a:defRPr smtClean="0"/>
            </a:lvl1pPr>
          </a:lstStyle>
          <a:p>
            <a:pPr>
              <a:defRPr/>
            </a:pPr>
            <a:fld id="{5FD260A9-199F-4929-A075-35939D747138}" type="slidenum">
              <a:rPr lang="en-US" altLang="en-US"/>
              <a:pPr>
                <a:defRPr/>
              </a:pPr>
              <a:t>‹#›</a:t>
            </a:fld>
            <a:endParaRPr lang="en-US" altLang="en-US" dirty="0"/>
          </a:p>
        </p:txBody>
      </p:sp>
    </p:spTree>
    <p:extLst>
      <p:ext uri="{BB962C8B-B14F-4D97-AF65-F5344CB8AC3E}">
        <p14:creationId xmlns:p14="http://schemas.microsoft.com/office/powerpoint/2010/main" val="1020302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4"/>
          </p:nvPr>
        </p:nvSpPr>
        <p:spPr>
          <a:xfrm>
            <a:off x="463424" y="1661468"/>
            <a:ext cx="8226093" cy="422697"/>
          </a:xfrm>
        </p:spPr>
        <p:txBody>
          <a:bodyPr/>
          <a:lstStyle>
            <a:lvl1pPr marL="0" indent="0" algn="l">
              <a:spcBef>
                <a:spcPts val="0"/>
              </a:spcBef>
              <a:spcAft>
                <a:spcPts val="1400"/>
              </a:spcAft>
              <a:buFontTx/>
              <a:buNone/>
              <a:defRPr sz="1400" b="1" baseline="0">
                <a:solidFill>
                  <a:schemeClr val="tx1"/>
                </a:solidFill>
              </a:defRPr>
            </a:lvl1pPr>
            <a:lvl2pPr marL="0" indent="4763">
              <a:spcBef>
                <a:spcPts val="0"/>
              </a:spcBef>
              <a:buSzPct val="40000"/>
              <a:buFontTx/>
              <a:buNone/>
              <a:defRPr sz="1600"/>
            </a:lvl2pPr>
            <a:lvl3pPr marL="569913" indent="-176213">
              <a:spcBef>
                <a:spcPts val="0"/>
              </a:spcBef>
              <a:buSzPct val="40000"/>
              <a:buFont typeface="Wingdings" charset="2"/>
              <a:buChar char="§"/>
              <a:defRPr sz="1600"/>
            </a:lvl3pPr>
            <a:lvl4pPr marL="968375" indent="-168275">
              <a:spcBef>
                <a:spcPts val="0"/>
              </a:spcBef>
              <a:buSzPct val="65000"/>
              <a:defRPr sz="1600"/>
            </a:lvl4pPr>
            <a:lvl5pPr marL="1368425" indent="-166688">
              <a:spcBef>
                <a:spcPts val="0"/>
              </a:spcBef>
              <a:buSzPct val="65000"/>
              <a:defRPr sz="1600"/>
            </a:lvl5pPr>
          </a:lstStyle>
          <a:p>
            <a:pPr lvl="0"/>
            <a:r>
              <a:rPr lang="en-US" smtClean="0"/>
              <a:t>Click to edit Master text styles</a:t>
            </a:r>
          </a:p>
        </p:txBody>
      </p:sp>
      <p:sp>
        <p:nvSpPr>
          <p:cNvPr id="14" name="Text Placeholder 9"/>
          <p:cNvSpPr>
            <a:spLocks noGrp="1"/>
          </p:cNvSpPr>
          <p:nvPr>
            <p:ph type="body" sz="quarter" idx="15"/>
          </p:nvPr>
        </p:nvSpPr>
        <p:spPr>
          <a:xfrm>
            <a:off x="4848624"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5" name="Text Placeholder 9"/>
          <p:cNvSpPr>
            <a:spLocks noGrp="1"/>
          </p:cNvSpPr>
          <p:nvPr>
            <p:ph type="body" sz="quarter" idx="13"/>
          </p:nvPr>
        </p:nvSpPr>
        <p:spPr>
          <a:xfrm>
            <a:off x="1243846"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0" name="Content Placeholder 2"/>
          <p:cNvSpPr>
            <a:spLocks noGrp="1"/>
          </p:cNvSpPr>
          <p:nvPr>
            <p:ph sz="half" idx="17"/>
          </p:nvPr>
        </p:nvSpPr>
        <p:spPr>
          <a:xfrm>
            <a:off x="463424" y="2084165"/>
            <a:ext cx="8229600" cy="3085540"/>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9" name="Slide Number Placeholder 8"/>
          <p:cNvSpPr>
            <a:spLocks noGrp="1"/>
          </p:cNvSpPr>
          <p:nvPr>
            <p:ph type="sldNum" sz="quarter" idx="18"/>
          </p:nvPr>
        </p:nvSpPr>
        <p:spPr/>
        <p:txBody>
          <a:bodyPr/>
          <a:lstStyle>
            <a:lvl1pPr>
              <a:defRPr smtClean="0"/>
            </a:lvl1pPr>
          </a:lstStyle>
          <a:p>
            <a:pPr>
              <a:defRPr/>
            </a:pPr>
            <a:fld id="{0813817C-7F6D-4ED7-ACF6-29AAD943A22C}" type="slidenum">
              <a:rPr lang="en-US" altLang="en-US"/>
              <a:pPr>
                <a:defRPr/>
              </a:pPr>
              <a:t>‹#›</a:t>
            </a:fld>
            <a:endParaRPr lang="en-US" altLang="en-US" dirty="0"/>
          </a:p>
        </p:txBody>
      </p:sp>
    </p:spTree>
    <p:extLst>
      <p:ext uri="{BB962C8B-B14F-4D97-AF65-F5344CB8AC3E}">
        <p14:creationId xmlns:p14="http://schemas.microsoft.com/office/powerpoint/2010/main" val="3896168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smtClean="0"/>
            </a:lvl1pPr>
          </a:lstStyle>
          <a:p>
            <a:pPr>
              <a:defRPr/>
            </a:pPr>
            <a:fld id="{C1321F18-E99E-4A67-A61D-E91B45164B3E}" type="slidenum">
              <a:rPr lang="en-US" altLang="en-US"/>
              <a:pPr>
                <a:defRPr/>
              </a:pPr>
              <a:t>‹#›</a:t>
            </a:fld>
            <a:endParaRPr lang="en-US" altLang="en-US" dirty="0"/>
          </a:p>
        </p:txBody>
      </p:sp>
    </p:spTree>
    <p:extLst>
      <p:ext uri="{BB962C8B-B14F-4D97-AF65-F5344CB8AC3E}">
        <p14:creationId xmlns:p14="http://schemas.microsoft.com/office/powerpoint/2010/main" val="328092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10" name="Straight Connector 9"/>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5" name="Content Placeholder 2"/>
          <p:cNvSpPr>
            <a:spLocks noGrp="1"/>
          </p:cNvSpPr>
          <p:nvPr>
            <p:ph sz="half" idx="18"/>
          </p:nvPr>
        </p:nvSpPr>
        <p:spPr>
          <a:xfrm>
            <a:off x="4644922" y="1600200"/>
            <a:ext cx="3536041" cy="4525963"/>
          </a:xfrm>
        </p:spPr>
        <p:txBody>
          <a:bodyPr>
            <a:normAutofit/>
          </a:bodyPr>
          <a:lstStyle>
            <a:lvl1pPr>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half" idx="17"/>
          </p:nvPr>
        </p:nvSpPr>
        <p:spPr>
          <a:xfrm>
            <a:off x="465341" y="1600200"/>
            <a:ext cx="3536041" cy="4525963"/>
          </a:xfrm>
        </p:spPr>
        <p:txBody>
          <a:bodyPr>
            <a:normAutofit/>
          </a:bodyPr>
          <a:lstStyle>
            <a:lvl1pPr marL="0" indent="0">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9"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4"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Slide Number Placeholder 5"/>
          <p:cNvSpPr>
            <a:spLocks noGrp="1"/>
          </p:cNvSpPr>
          <p:nvPr>
            <p:ph type="sldNum" sz="quarter" idx="19"/>
          </p:nvPr>
        </p:nvSpPr>
        <p:spPr/>
        <p:txBody>
          <a:bodyPr/>
          <a:lstStyle>
            <a:lvl1pPr>
              <a:defRPr smtClean="0"/>
            </a:lvl1pPr>
          </a:lstStyle>
          <a:p>
            <a:pPr>
              <a:defRPr/>
            </a:pPr>
            <a:fld id="{D0361A68-AA5A-47A9-A85B-61D859710370}" type="slidenum">
              <a:rPr lang="en-US" altLang="en-US"/>
              <a:pPr>
                <a:defRPr/>
              </a:pPr>
              <a:t>‹#›</a:t>
            </a:fld>
            <a:endParaRPr lang="en-US" altLang="en-US" dirty="0"/>
          </a:p>
        </p:txBody>
      </p:sp>
    </p:spTree>
    <p:extLst>
      <p:ext uri="{BB962C8B-B14F-4D97-AF65-F5344CB8AC3E}">
        <p14:creationId xmlns:p14="http://schemas.microsoft.com/office/powerpoint/2010/main" val="2210080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5" name="Straight Connector 4"/>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hart Placeholder 10"/>
          <p:cNvSpPr>
            <a:spLocks noGrp="1"/>
          </p:cNvSpPr>
          <p:nvPr>
            <p:ph type="chart" sz="quarter" idx="13"/>
          </p:nvPr>
        </p:nvSpPr>
        <p:spPr>
          <a:xfrm>
            <a:off x="1800225" y="2062163"/>
            <a:ext cx="5549900" cy="3235325"/>
          </a:xfrm>
        </p:spPr>
        <p:txBody>
          <a:bodyPr rtlCol="0">
            <a:noAutofit/>
          </a:bodyPr>
          <a:lstStyle>
            <a:lvl1pPr>
              <a:defRPr sz="1200">
                <a:solidFill>
                  <a:srgbClr val="4D4F53"/>
                </a:solidFill>
              </a:defRPr>
            </a:lvl1pPr>
          </a:lstStyle>
          <a:p>
            <a:pPr lvl="0"/>
            <a:r>
              <a:rPr lang="en-US" noProof="0" dirty="0" smtClean="0"/>
              <a:t>Click icon to add chart</a:t>
            </a:r>
            <a:endParaRPr lang="en-US" noProof="0" dirty="0"/>
          </a:p>
        </p:txBody>
      </p:sp>
      <p:sp>
        <p:nvSpPr>
          <p:cNvPr id="7"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6" name="Slide Number Placeholder 6"/>
          <p:cNvSpPr>
            <a:spLocks noGrp="1"/>
          </p:cNvSpPr>
          <p:nvPr>
            <p:ph type="sldNum" sz="quarter" idx="14"/>
          </p:nvPr>
        </p:nvSpPr>
        <p:spPr/>
        <p:txBody>
          <a:bodyPr/>
          <a:lstStyle>
            <a:lvl1pPr>
              <a:defRPr smtClean="0"/>
            </a:lvl1pPr>
          </a:lstStyle>
          <a:p>
            <a:pPr>
              <a:defRPr/>
            </a:pPr>
            <a:fld id="{3E4C047D-4FE6-4A1E-BDFA-90199940B259}" type="slidenum">
              <a:rPr lang="en-US" altLang="en-US"/>
              <a:pPr>
                <a:defRPr/>
              </a:pPr>
              <a:t>‹#›</a:t>
            </a:fld>
            <a:endParaRPr lang="en-US" altLang="en-US" dirty="0"/>
          </a:p>
        </p:txBody>
      </p:sp>
    </p:spTree>
    <p:extLst>
      <p:ext uri="{BB962C8B-B14F-4D97-AF65-F5344CB8AC3E}">
        <p14:creationId xmlns:p14="http://schemas.microsoft.com/office/powerpoint/2010/main" val="41473903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6591"/>
            <a:ext cx="7772400" cy="1470025"/>
          </a:xfrm>
        </p:spPr>
        <p:txBody>
          <a:bodyPr/>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1371600" y="2886306"/>
            <a:ext cx="6400800" cy="1752600"/>
          </a:xfrm>
        </p:spPr>
        <p:txBody>
          <a:bodyPr>
            <a:normAutofit/>
          </a:bodyPr>
          <a:lstStyle>
            <a:lvl1pPr marL="0" indent="0" algn="ctr">
              <a:buNone/>
              <a:defRPr sz="1400">
                <a:solidFill>
                  <a:srgbClr val="4D4F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AD7AF00-8FD9-4823-B28D-07FD1582C73B}" type="slidenum">
              <a:rPr lang="en-US" altLang="en-US"/>
              <a:pPr>
                <a:defRPr/>
              </a:pPr>
              <a:t>‹#›</a:t>
            </a:fld>
            <a:endParaRPr lang="en-US" altLang="en-US" dirty="0"/>
          </a:p>
        </p:txBody>
      </p:sp>
    </p:spTree>
    <p:extLst>
      <p:ext uri="{BB962C8B-B14F-4D97-AF65-F5344CB8AC3E}">
        <p14:creationId xmlns:p14="http://schemas.microsoft.com/office/powerpoint/2010/main" val="313761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886175"/>
            <a:ext cx="8229600" cy="3177821"/>
          </a:xfrm>
        </p:spPr>
        <p:txBody>
          <a:bodyPr>
            <a:normAutofit/>
          </a:bodyPr>
          <a:lstStyle>
            <a:lvl1pPr algn="ctr">
              <a:buFontTx/>
              <a:buNone/>
              <a:defRPr sz="1200">
                <a:solidFill>
                  <a:srgbClr val="4D4F53"/>
                </a:solidFill>
              </a:defRPr>
            </a:lvl1pPr>
            <a:lvl2pPr algn="ctr">
              <a:defRPr sz="1800"/>
            </a:lvl2pPr>
            <a:lvl3pPr algn="ctr">
              <a:defRPr sz="1800"/>
            </a:lvl3pPr>
            <a:lvl4pPr algn="ctr">
              <a:defRPr sz="1800"/>
            </a:lvl4pPr>
            <a:lvl5pPr algn="ctr">
              <a:defRPr sz="1800"/>
            </a:lvl5pPr>
          </a:lstStyle>
          <a:p>
            <a:pPr lvl="0"/>
            <a:r>
              <a:rPr lang="en-US" smtClean="0"/>
              <a:t>Click to edit Master text styles</a:t>
            </a:r>
          </a:p>
        </p:txBody>
      </p:sp>
      <p:sp>
        <p:nvSpPr>
          <p:cNvPr id="2" name="Title 1"/>
          <p:cNvSpPr>
            <a:spLocks noGrp="1"/>
          </p:cNvSpPr>
          <p:nvPr>
            <p:ph type="title"/>
          </p:nvPr>
        </p:nvSpPr>
        <p:spPr>
          <a:xfrm>
            <a:off x="457200" y="1931564"/>
            <a:ext cx="8229600" cy="1143000"/>
          </a:xfrm>
        </p:spPr>
        <p:txBody>
          <a:bodyPr/>
          <a:lstStyle>
            <a:lvl1pPr>
              <a:defRPr sz="1800" cap="all">
                <a:solidFill>
                  <a:srgbClr val="4D4F53"/>
                </a:solidFill>
              </a:defRPr>
            </a:lvl1pPr>
          </a:lstStyle>
          <a:p>
            <a:r>
              <a:rPr lang="en-US" smtClean="0"/>
              <a:t>Click to edit Master title style</a:t>
            </a:r>
            <a:endParaRPr lang="en-US" dirty="0"/>
          </a:p>
        </p:txBody>
      </p:sp>
      <p:sp>
        <p:nvSpPr>
          <p:cNvPr id="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smtClean="0"/>
            </a:lvl1pPr>
          </a:lstStyle>
          <a:p>
            <a:pPr>
              <a:defRPr/>
            </a:pPr>
            <a:fld id="{8859AB91-4DA8-40DD-9087-90DFA277BDB4}" type="slidenum">
              <a:rPr lang="en-US" altLang="en-US"/>
              <a:pPr>
                <a:defRPr/>
              </a:pPr>
              <a:t>‹#›</a:t>
            </a:fld>
            <a:endParaRPr lang="en-US" altLang="en-US" dirty="0"/>
          </a:p>
        </p:txBody>
      </p:sp>
    </p:spTree>
    <p:extLst>
      <p:ext uri="{BB962C8B-B14F-4D97-AF65-F5344CB8AC3E}">
        <p14:creationId xmlns:p14="http://schemas.microsoft.com/office/powerpoint/2010/main" val="2961153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sz="half" idx="18"/>
          </p:nvPr>
        </p:nvSpPr>
        <p:spPr>
          <a:xfrm>
            <a:off x="4644922"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7"/>
          </p:nvPr>
        </p:nvSpPr>
        <p:spPr>
          <a:xfrm>
            <a:off x="457200"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2"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Slide Number Placeholder 5"/>
          <p:cNvSpPr>
            <a:spLocks noGrp="1"/>
          </p:cNvSpPr>
          <p:nvPr>
            <p:ph type="sldNum" sz="quarter" idx="19"/>
          </p:nvPr>
        </p:nvSpPr>
        <p:spPr/>
        <p:txBody>
          <a:bodyPr/>
          <a:lstStyle>
            <a:lvl1pPr>
              <a:defRPr smtClean="0"/>
            </a:lvl1pPr>
          </a:lstStyle>
          <a:p>
            <a:pPr>
              <a:defRPr/>
            </a:pPr>
            <a:fld id="{25F13B44-E062-4E54-9D0C-2AFE64ADFC2C}" type="slidenum">
              <a:rPr lang="en-US" altLang="en-US"/>
              <a:pPr>
                <a:defRPr/>
              </a:pPr>
              <a:t>‹#›</a:t>
            </a:fld>
            <a:endParaRPr lang="en-US" altLang="en-US" dirty="0"/>
          </a:p>
        </p:txBody>
      </p:sp>
    </p:spTree>
    <p:extLst>
      <p:ext uri="{BB962C8B-B14F-4D97-AF65-F5344CB8AC3E}">
        <p14:creationId xmlns:p14="http://schemas.microsoft.com/office/powerpoint/2010/main" val="2155760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10" name="Straight Connector 9"/>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5" name="Content Placeholder 2"/>
          <p:cNvSpPr>
            <a:spLocks noGrp="1"/>
          </p:cNvSpPr>
          <p:nvPr>
            <p:ph sz="half" idx="18"/>
          </p:nvPr>
        </p:nvSpPr>
        <p:spPr>
          <a:xfrm>
            <a:off x="4644922" y="1600200"/>
            <a:ext cx="3536041" cy="4525963"/>
          </a:xfrm>
        </p:spPr>
        <p:txBody>
          <a:bodyPr>
            <a:normAutofit/>
          </a:bodyPr>
          <a:lstStyle>
            <a:lvl1pPr>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half" idx="17"/>
          </p:nvPr>
        </p:nvSpPr>
        <p:spPr>
          <a:xfrm>
            <a:off x="465341" y="1600200"/>
            <a:ext cx="3536041" cy="4525963"/>
          </a:xfrm>
        </p:spPr>
        <p:txBody>
          <a:bodyPr>
            <a:normAutofit/>
          </a:bodyPr>
          <a:lstStyle>
            <a:lvl1pPr marL="0" indent="0">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9"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4"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Slide Number Placeholder 5"/>
          <p:cNvSpPr>
            <a:spLocks noGrp="1"/>
          </p:cNvSpPr>
          <p:nvPr>
            <p:ph type="sldNum" sz="quarter" idx="19"/>
          </p:nvPr>
        </p:nvSpPr>
        <p:spPr/>
        <p:txBody>
          <a:bodyPr/>
          <a:lstStyle>
            <a:lvl1pPr>
              <a:defRPr smtClean="0"/>
            </a:lvl1pPr>
          </a:lstStyle>
          <a:p>
            <a:pPr>
              <a:defRPr/>
            </a:pPr>
            <a:fld id="{D0361A68-AA5A-47A9-A85B-61D859710370}" type="slidenum">
              <a:rPr lang="en-US" altLang="en-US"/>
              <a:pPr>
                <a:defRPr/>
              </a:pPr>
              <a:t>‹#›</a:t>
            </a:fld>
            <a:endParaRPr lang="en-US" altLang="en-US" dirty="0"/>
          </a:p>
        </p:txBody>
      </p:sp>
    </p:spTree>
    <p:extLst>
      <p:ext uri="{BB962C8B-B14F-4D97-AF65-F5344CB8AC3E}">
        <p14:creationId xmlns:p14="http://schemas.microsoft.com/office/powerpoint/2010/main" val="7715736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half" idx="2"/>
          </p:nvPr>
        </p:nvSpPr>
        <p:spPr>
          <a:xfrm>
            <a:off x="2646677" y="1626843"/>
            <a:ext cx="5670550" cy="4525963"/>
          </a:xfrm>
        </p:spPr>
        <p:txBody>
          <a:bodyPr>
            <a:normAutofit/>
          </a:bodyPr>
          <a:lstStyle>
            <a:lvl1pPr>
              <a:defRPr sz="1200" b="1">
                <a:solidFill>
                  <a:srgbClr val="4D4F53"/>
                </a:solidFill>
              </a:defRPr>
            </a:lvl1pPr>
            <a:lvl2pPr>
              <a:defRPr sz="1200">
                <a:solidFill>
                  <a:srgbClr val="4D4F53"/>
                </a:solidFill>
              </a:defRPr>
            </a:lvl2pPr>
            <a:lvl3pPr>
              <a:defRPr sz="1200">
                <a:solidFill>
                  <a:srgbClr val="4D4F53"/>
                </a:solidFill>
              </a:defRPr>
            </a:lvl3pPr>
            <a:lvl4pPr>
              <a:defRPr sz="1200">
                <a:solidFill>
                  <a:srgbClr val="4D4F53"/>
                </a:solidFill>
              </a:defRPr>
            </a:lvl4pPr>
            <a:lvl5pP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9"/>
          <p:cNvSpPr>
            <a:spLocks noGrp="1"/>
          </p:cNvSpPr>
          <p:nvPr>
            <p:ph type="body" sz="quarter" idx="13"/>
          </p:nvPr>
        </p:nvSpPr>
        <p:spPr>
          <a:xfrm>
            <a:off x="461137" y="1679511"/>
            <a:ext cx="1870075" cy="4314825"/>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9"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0"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4"/>
          </p:nvPr>
        </p:nvSpPr>
        <p:spPr/>
        <p:txBody>
          <a:bodyPr/>
          <a:lstStyle>
            <a:lvl1pPr>
              <a:defRPr smtClean="0"/>
            </a:lvl1pPr>
          </a:lstStyle>
          <a:p>
            <a:pPr>
              <a:defRPr/>
            </a:pPr>
            <a:fld id="{5FD260A9-199F-4929-A075-35939D747138}" type="slidenum">
              <a:rPr lang="en-US" altLang="en-US"/>
              <a:pPr>
                <a:defRPr/>
              </a:pPr>
              <a:t>‹#›</a:t>
            </a:fld>
            <a:endParaRPr lang="en-US" altLang="en-US" dirty="0"/>
          </a:p>
        </p:txBody>
      </p:sp>
    </p:spTree>
    <p:extLst>
      <p:ext uri="{BB962C8B-B14F-4D97-AF65-F5344CB8AC3E}">
        <p14:creationId xmlns:p14="http://schemas.microsoft.com/office/powerpoint/2010/main" val="31784377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4"/>
          </p:nvPr>
        </p:nvSpPr>
        <p:spPr>
          <a:xfrm>
            <a:off x="463424" y="1661468"/>
            <a:ext cx="8226093" cy="422697"/>
          </a:xfrm>
        </p:spPr>
        <p:txBody>
          <a:bodyPr/>
          <a:lstStyle>
            <a:lvl1pPr marL="0" indent="0" algn="l">
              <a:spcBef>
                <a:spcPts val="0"/>
              </a:spcBef>
              <a:spcAft>
                <a:spcPts val="1400"/>
              </a:spcAft>
              <a:buFontTx/>
              <a:buNone/>
              <a:defRPr sz="1400" b="1" baseline="0">
                <a:solidFill>
                  <a:schemeClr val="tx1"/>
                </a:solidFill>
              </a:defRPr>
            </a:lvl1pPr>
            <a:lvl2pPr marL="0" indent="4763">
              <a:spcBef>
                <a:spcPts val="0"/>
              </a:spcBef>
              <a:buSzPct val="40000"/>
              <a:buFontTx/>
              <a:buNone/>
              <a:defRPr sz="1600"/>
            </a:lvl2pPr>
            <a:lvl3pPr marL="569913" indent="-176213">
              <a:spcBef>
                <a:spcPts val="0"/>
              </a:spcBef>
              <a:buSzPct val="40000"/>
              <a:buFont typeface="Wingdings" charset="2"/>
              <a:buChar char="§"/>
              <a:defRPr sz="1600"/>
            </a:lvl3pPr>
            <a:lvl4pPr marL="968375" indent="-168275">
              <a:spcBef>
                <a:spcPts val="0"/>
              </a:spcBef>
              <a:buSzPct val="65000"/>
              <a:defRPr sz="1600"/>
            </a:lvl4pPr>
            <a:lvl5pPr marL="1368425" indent="-166688">
              <a:spcBef>
                <a:spcPts val="0"/>
              </a:spcBef>
              <a:buSzPct val="65000"/>
              <a:defRPr sz="1600"/>
            </a:lvl5pPr>
          </a:lstStyle>
          <a:p>
            <a:pPr lvl="0"/>
            <a:r>
              <a:rPr lang="en-US" smtClean="0"/>
              <a:t>Click to edit Master text styles</a:t>
            </a:r>
          </a:p>
        </p:txBody>
      </p:sp>
      <p:sp>
        <p:nvSpPr>
          <p:cNvPr id="14" name="Text Placeholder 9"/>
          <p:cNvSpPr>
            <a:spLocks noGrp="1"/>
          </p:cNvSpPr>
          <p:nvPr>
            <p:ph type="body" sz="quarter" idx="15"/>
          </p:nvPr>
        </p:nvSpPr>
        <p:spPr>
          <a:xfrm>
            <a:off x="4848624"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5" name="Text Placeholder 9"/>
          <p:cNvSpPr>
            <a:spLocks noGrp="1"/>
          </p:cNvSpPr>
          <p:nvPr>
            <p:ph type="body" sz="quarter" idx="13"/>
          </p:nvPr>
        </p:nvSpPr>
        <p:spPr>
          <a:xfrm>
            <a:off x="1243846"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0" name="Content Placeholder 2"/>
          <p:cNvSpPr>
            <a:spLocks noGrp="1"/>
          </p:cNvSpPr>
          <p:nvPr>
            <p:ph sz="half" idx="17"/>
          </p:nvPr>
        </p:nvSpPr>
        <p:spPr>
          <a:xfrm>
            <a:off x="463424" y="2084165"/>
            <a:ext cx="8229600" cy="3085540"/>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9" name="Slide Number Placeholder 8"/>
          <p:cNvSpPr>
            <a:spLocks noGrp="1"/>
          </p:cNvSpPr>
          <p:nvPr>
            <p:ph type="sldNum" sz="quarter" idx="18"/>
          </p:nvPr>
        </p:nvSpPr>
        <p:spPr/>
        <p:txBody>
          <a:bodyPr/>
          <a:lstStyle>
            <a:lvl1pPr>
              <a:defRPr smtClean="0"/>
            </a:lvl1pPr>
          </a:lstStyle>
          <a:p>
            <a:pPr>
              <a:defRPr/>
            </a:pPr>
            <a:fld id="{0813817C-7F6D-4ED7-ACF6-29AAD943A22C}" type="slidenum">
              <a:rPr lang="en-US" altLang="en-US"/>
              <a:pPr>
                <a:defRPr/>
              </a:pPr>
              <a:t>‹#›</a:t>
            </a:fld>
            <a:endParaRPr lang="en-US" altLang="en-US" dirty="0"/>
          </a:p>
        </p:txBody>
      </p:sp>
    </p:spTree>
    <p:extLst>
      <p:ext uri="{BB962C8B-B14F-4D97-AF65-F5344CB8AC3E}">
        <p14:creationId xmlns:p14="http://schemas.microsoft.com/office/powerpoint/2010/main" val="64657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smtClean="0"/>
            </a:lvl1pPr>
          </a:lstStyle>
          <a:p>
            <a:pPr>
              <a:defRPr/>
            </a:pPr>
            <a:fld id="{C1321F18-E99E-4A67-A61D-E91B45164B3E}" type="slidenum">
              <a:rPr lang="en-US" altLang="en-US"/>
              <a:pPr>
                <a:defRPr/>
              </a:pPr>
              <a:t>‹#›</a:t>
            </a:fld>
            <a:endParaRPr lang="en-US" altLang="en-US" dirty="0"/>
          </a:p>
        </p:txBody>
      </p:sp>
    </p:spTree>
    <p:extLst>
      <p:ext uri="{BB962C8B-B14F-4D97-AF65-F5344CB8AC3E}">
        <p14:creationId xmlns:p14="http://schemas.microsoft.com/office/powerpoint/2010/main" val="2375470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5" name="Straight Connector 4"/>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hart Placeholder 10"/>
          <p:cNvSpPr>
            <a:spLocks noGrp="1"/>
          </p:cNvSpPr>
          <p:nvPr>
            <p:ph type="chart" sz="quarter" idx="13"/>
          </p:nvPr>
        </p:nvSpPr>
        <p:spPr>
          <a:xfrm>
            <a:off x="1800225" y="2062163"/>
            <a:ext cx="5549900" cy="3235325"/>
          </a:xfrm>
        </p:spPr>
        <p:txBody>
          <a:bodyPr rtlCol="0">
            <a:noAutofit/>
          </a:bodyPr>
          <a:lstStyle>
            <a:lvl1pPr>
              <a:defRPr sz="1200">
                <a:solidFill>
                  <a:srgbClr val="4D4F53"/>
                </a:solidFill>
              </a:defRPr>
            </a:lvl1pPr>
          </a:lstStyle>
          <a:p>
            <a:pPr lvl="0"/>
            <a:r>
              <a:rPr lang="en-US" noProof="0" dirty="0" smtClean="0"/>
              <a:t>Click icon to add chart</a:t>
            </a:r>
            <a:endParaRPr lang="en-US" noProof="0" dirty="0"/>
          </a:p>
        </p:txBody>
      </p:sp>
      <p:sp>
        <p:nvSpPr>
          <p:cNvPr id="7"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6" name="Slide Number Placeholder 6"/>
          <p:cNvSpPr>
            <a:spLocks noGrp="1"/>
          </p:cNvSpPr>
          <p:nvPr>
            <p:ph type="sldNum" sz="quarter" idx="14"/>
          </p:nvPr>
        </p:nvSpPr>
        <p:spPr/>
        <p:txBody>
          <a:bodyPr/>
          <a:lstStyle>
            <a:lvl1pPr>
              <a:defRPr smtClean="0"/>
            </a:lvl1pPr>
          </a:lstStyle>
          <a:p>
            <a:pPr>
              <a:defRPr/>
            </a:pPr>
            <a:fld id="{3E4C047D-4FE6-4A1E-BDFA-90199940B259}" type="slidenum">
              <a:rPr lang="en-US" altLang="en-US"/>
              <a:pPr>
                <a:defRPr/>
              </a:pPr>
              <a:t>‹#›</a:t>
            </a:fld>
            <a:endParaRPr lang="en-US" altLang="en-US" dirty="0"/>
          </a:p>
        </p:txBody>
      </p:sp>
    </p:spTree>
    <p:extLst>
      <p:ext uri="{BB962C8B-B14F-4D97-AF65-F5344CB8AC3E}">
        <p14:creationId xmlns:p14="http://schemas.microsoft.com/office/powerpoint/2010/main" val="41141655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6591"/>
            <a:ext cx="7772400" cy="1470025"/>
          </a:xfrm>
        </p:spPr>
        <p:txBody>
          <a:bodyPr/>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1371600" y="2886306"/>
            <a:ext cx="6400800" cy="1752600"/>
          </a:xfrm>
        </p:spPr>
        <p:txBody>
          <a:bodyPr>
            <a:normAutofit/>
          </a:bodyPr>
          <a:lstStyle>
            <a:lvl1pPr marL="0" indent="0" algn="ctr">
              <a:buNone/>
              <a:defRPr sz="1400">
                <a:solidFill>
                  <a:srgbClr val="4D4F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AD7AF00-8FD9-4823-B28D-07FD1582C73B}" type="slidenum">
              <a:rPr lang="en-US" altLang="en-US"/>
              <a:pPr>
                <a:defRPr/>
              </a:pPr>
              <a:t>‹#›</a:t>
            </a:fld>
            <a:endParaRPr lang="en-US" altLang="en-US" dirty="0"/>
          </a:p>
        </p:txBody>
      </p:sp>
    </p:spTree>
    <p:extLst>
      <p:ext uri="{BB962C8B-B14F-4D97-AF65-F5344CB8AC3E}">
        <p14:creationId xmlns:p14="http://schemas.microsoft.com/office/powerpoint/2010/main" val="202472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half" idx="2"/>
          </p:nvPr>
        </p:nvSpPr>
        <p:spPr>
          <a:xfrm>
            <a:off x="2646677" y="1626843"/>
            <a:ext cx="5670550" cy="4525963"/>
          </a:xfrm>
        </p:spPr>
        <p:txBody>
          <a:bodyPr>
            <a:normAutofit/>
          </a:bodyPr>
          <a:lstStyle>
            <a:lvl1pPr>
              <a:defRPr sz="1200" b="1">
                <a:solidFill>
                  <a:srgbClr val="4D4F53"/>
                </a:solidFill>
              </a:defRPr>
            </a:lvl1pPr>
            <a:lvl2pPr>
              <a:defRPr sz="1200">
                <a:solidFill>
                  <a:srgbClr val="4D4F53"/>
                </a:solidFill>
              </a:defRPr>
            </a:lvl2pPr>
            <a:lvl3pPr>
              <a:defRPr sz="1200">
                <a:solidFill>
                  <a:srgbClr val="4D4F53"/>
                </a:solidFill>
              </a:defRPr>
            </a:lvl3pPr>
            <a:lvl4pPr>
              <a:defRPr sz="1200">
                <a:solidFill>
                  <a:srgbClr val="4D4F53"/>
                </a:solidFill>
              </a:defRPr>
            </a:lvl4pPr>
            <a:lvl5pP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9"/>
          <p:cNvSpPr>
            <a:spLocks noGrp="1"/>
          </p:cNvSpPr>
          <p:nvPr>
            <p:ph type="body" sz="quarter" idx="13"/>
          </p:nvPr>
        </p:nvSpPr>
        <p:spPr>
          <a:xfrm>
            <a:off x="461137" y="1679511"/>
            <a:ext cx="1870075" cy="4314825"/>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9"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0"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4"/>
          </p:nvPr>
        </p:nvSpPr>
        <p:spPr/>
        <p:txBody>
          <a:bodyPr/>
          <a:lstStyle>
            <a:lvl1pPr>
              <a:defRPr smtClean="0"/>
            </a:lvl1pPr>
          </a:lstStyle>
          <a:p>
            <a:pPr>
              <a:defRPr/>
            </a:pPr>
            <a:fld id="{5FD260A9-199F-4929-A075-35939D747138}" type="slidenum">
              <a:rPr lang="en-US" altLang="en-US"/>
              <a:pPr>
                <a:defRPr/>
              </a:pPr>
              <a:t>‹#›</a:t>
            </a:fld>
            <a:endParaRPr lang="en-US" altLang="en-US" dirty="0"/>
          </a:p>
        </p:txBody>
      </p:sp>
    </p:spTree>
    <p:extLst>
      <p:ext uri="{BB962C8B-B14F-4D97-AF65-F5344CB8AC3E}">
        <p14:creationId xmlns:p14="http://schemas.microsoft.com/office/powerpoint/2010/main" val="32504585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886175"/>
            <a:ext cx="8229600" cy="3177821"/>
          </a:xfrm>
        </p:spPr>
        <p:txBody>
          <a:bodyPr>
            <a:normAutofit/>
          </a:bodyPr>
          <a:lstStyle>
            <a:lvl1pPr algn="ctr">
              <a:buFontTx/>
              <a:buNone/>
              <a:defRPr sz="1200">
                <a:solidFill>
                  <a:srgbClr val="4D4F53"/>
                </a:solidFill>
              </a:defRPr>
            </a:lvl1pPr>
            <a:lvl2pPr algn="ctr">
              <a:defRPr sz="1800"/>
            </a:lvl2pPr>
            <a:lvl3pPr algn="ctr">
              <a:defRPr sz="1800"/>
            </a:lvl3pPr>
            <a:lvl4pPr algn="ctr">
              <a:defRPr sz="1800"/>
            </a:lvl4pPr>
            <a:lvl5pPr algn="ctr">
              <a:defRPr sz="1800"/>
            </a:lvl5pPr>
          </a:lstStyle>
          <a:p>
            <a:pPr lvl="0"/>
            <a:r>
              <a:rPr lang="en-US" smtClean="0"/>
              <a:t>Click to edit Master text styles</a:t>
            </a:r>
          </a:p>
        </p:txBody>
      </p:sp>
      <p:sp>
        <p:nvSpPr>
          <p:cNvPr id="2" name="Title 1"/>
          <p:cNvSpPr>
            <a:spLocks noGrp="1"/>
          </p:cNvSpPr>
          <p:nvPr>
            <p:ph type="title"/>
          </p:nvPr>
        </p:nvSpPr>
        <p:spPr>
          <a:xfrm>
            <a:off x="457200" y="1931564"/>
            <a:ext cx="8229600" cy="1143000"/>
          </a:xfrm>
        </p:spPr>
        <p:txBody>
          <a:bodyPr/>
          <a:lstStyle>
            <a:lvl1pPr>
              <a:defRPr sz="1800" cap="all">
                <a:solidFill>
                  <a:srgbClr val="4D4F53"/>
                </a:solidFill>
              </a:defRPr>
            </a:lvl1pPr>
          </a:lstStyle>
          <a:p>
            <a:r>
              <a:rPr lang="en-US" smtClean="0"/>
              <a:t>Click to edit Master title style</a:t>
            </a:r>
            <a:endParaRPr lang="en-US" dirty="0"/>
          </a:p>
        </p:txBody>
      </p:sp>
      <p:sp>
        <p:nvSpPr>
          <p:cNvPr id="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smtClean="0"/>
            </a:lvl1pPr>
          </a:lstStyle>
          <a:p>
            <a:pPr>
              <a:defRPr/>
            </a:pPr>
            <a:fld id="{8859AB91-4DA8-40DD-9087-90DFA277BDB4}" type="slidenum">
              <a:rPr lang="en-US" altLang="en-US"/>
              <a:pPr>
                <a:defRPr/>
              </a:pPr>
              <a:t>‹#›</a:t>
            </a:fld>
            <a:endParaRPr lang="en-US" altLang="en-US" dirty="0"/>
          </a:p>
        </p:txBody>
      </p:sp>
    </p:spTree>
    <p:extLst>
      <p:ext uri="{BB962C8B-B14F-4D97-AF65-F5344CB8AC3E}">
        <p14:creationId xmlns:p14="http://schemas.microsoft.com/office/powerpoint/2010/main" val="30985096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sz="half" idx="18"/>
          </p:nvPr>
        </p:nvSpPr>
        <p:spPr>
          <a:xfrm>
            <a:off x="4644922"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7"/>
          </p:nvPr>
        </p:nvSpPr>
        <p:spPr>
          <a:xfrm>
            <a:off x="457200"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2"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Slide Number Placeholder 5"/>
          <p:cNvSpPr>
            <a:spLocks noGrp="1"/>
          </p:cNvSpPr>
          <p:nvPr>
            <p:ph type="sldNum" sz="quarter" idx="19"/>
          </p:nvPr>
        </p:nvSpPr>
        <p:spPr/>
        <p:txBody>
          <a:bodyPr/>
          <a:lstStyle>
            <a:lvl1pPr>
              <a:defRPr smtClean="0"/>
            </a:lvl1pPr>
          </a:lstStyle>
          <a:p>
            <a:pPr>
              <a:defRPr/>
            </a:pPr>
            <a:fld id="{25F13B44-E062-4E54-9D0C-2AFE64ADFC2C}" type="slidenum">
              <a:rPr lang="en-US" altLang="en-US"/>
              <a:pPr>
                <a:defRPr/>
              </a:pPr>
              <a:t>‹#›</a:t>
            </a:fld>
            <a:endParaRPr lang="en-US" altLang="en-US" dirty="0"/>
          </a:p>
        </p:txBody>
      </p:sp>
    </p:spTree>
    <p:extLst>
      <p:ext uri="{BB962C8B-B14F-4D97-AF65-F5344CB8AC3E}">
        <p14:creationId xmlns:p14="http://schemas.microsoft.com/office/powerpoint/2010/main" val="27759336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10" name="Straight Connector 9"/>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5" name="Content Placeholder 2"/>
          <p:cNvSpPr>
            <a:spLocks noGrp="1"/>
          </p:cNvSpPr>
          <p:nvPr>
            <p:ph sz="half" idx="18"/>
          </p:nvPr>
        </p:nvSpPr>
        <p:spPr>
          <a:xfrm>
            <a:off x="4644922" y="1600200"/>
            <a:ext cx="3536041" cy="4525963"/>
          </a:xfrm>
        </p:spPr>
        <p:txBody>
          <a:bodyPr>
            <a:normAutofit/>
          </a:bodyPr>
          <a:lstStyle>
            <a:lvl1pPr>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half" idx="17"/>
          </p:nvPr>
        </p:nvSpPr>
        <p:spPr>
          <a:xfrm>
            <a:off x="465341" y="1600200"/>
            <a:ext cx="3536041" cy="4525963"/>
          </a:xfrm>
        </p:spPr>
        <p:txBody>
          <a:bodyPr>
            <a:normAutofit/>
          </a:bodyPr>
          <a:lstStyle>
            <a:lvl1pPr marL="0" indent="0">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9"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4"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Slide Number Placeholder 5"/>
          <p:cNvSpPr>
            <a:spLocks noGrp="1"/>
          </p:cNvSpPr>
          <p:nvPr>
            <p:ph type="sldNum" sz="quarter" idx="19"/>
          </p:nvPr>
        </p:nvSpPr>
        <p:spPr/>
        <p:txBody>
          <a:bodyPr/>
          <a:lstStyle>
            <a:lvl1pPr>
              <a:defRPr smtClean="0"/>
            </a:lvl1pPr>
          </a:lstStyle>
          <a:p>
            <a:pPr>
              <a:defRPr/>
            </a:pPr>
            <a:fld id="{D0361A68-AA5A-47A9-A85B-61D859710370}" type="slidenum">
              <a:rPr lang="en-US" altLang="en-US"/>
              <a:pPr>
                <a:defRPr/>
              </a:pPr>
              <a:t>‹#›</a:t>
            </a:fld>
            <a:endParaRPr lang="en-US" altLang="en-US" dirty="0"/>
          </a:p>
        </p:txBody>
      </p:sp>
    </p:spTree>
    <p:extLst>
      <p:ext uri="{BB962C8B-B14F-4D97-AF65-F5344CB8AC3E}">
        <p14:creationId xmlns:p14="http://schemas.microsoft.com/office/powerpoint/2010/main" val="21456669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half" idx="2"/>
          </p:nvPr>
        </p:nvSpPr>
        <p:spPr>
          <a:xfrm>
            <a:off x="2646677" y="1626843"/>
            <a:ext cx="5670550" cy="4525963"/>
          </a:xfrm>
        </p:spPr>
        <p:txBody>
          <a:bodyPr>
            <a:normAutofit/>
          </a:bodyPr>
          <a:lstStyle>
            <a:lvl1pPr>
              <a:defRPr sz="1200" b="1">
                <a:solidFill>
                  <a:srgbClr val="4D4F53"/>
                </a:solidFill>
              </a:defRPr>
            </a:lvl1pPr>
            <a:lvl2pPr>
              <a:defRPr sz="1200">
                <a:solidFill>
                  <a:srgbClr val="4D4F53"/>
                </a:solidFill>
              </a:defRPr>
            </a:lvl2pPr>
            <a:lvl3pPr>
              <a:defRPr sz="1200">
                <a:solidFill>
                  <a:srgbClr val="4D4F53"/>
                </a:solidFill>
              </a:defRPr>
            </a:lvl3pPr>
            <a:lvl4pPr>
              <a:defRPr sz="1200">
                <a:solidFill>
                  <a:srgbClr val="4D4F53"/>
                </a:solidFill>
              </a:defRPr>
            </a:lvl4pPr>
            <a:lvl5pP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9"/>
          <p:cNvSpPr>
            <a:spLocks noGrp="1"/>
          </p:cNvSpPr>
          <p:nvPr>
            <p:ph type="body" sz="quarter" idx="13"/>
          </p:nvPr>
        </p:nvSpPr>
        <p:spPr>
          <a:xfrm>
            <a:off x="461137" y="1679511"/>
            <a:ext cx="1870075" cy="4314825"/>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9"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0"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4"/>
          </p:nvPr>
        </p:nvSpPr>
        <p:spPr/>
        <p:txBody>
          <a:bodyPr/>
          <a:lstStyle>
            <a:lvl1pPr>
              <a:defRPr smtClean="0"/>
            </a:lvl1pPr>
          </a:lstStyle>
          <a:p>
            <a:pPr>
              <a:defRPr/>
            </a:pPr>
            <a:fld id="{5FD260A9-199F-4929-A075-35939D747138}" type="slidenum">
              <a:rPr lang="en-US" altLang="en-US"/>
              <a:pPr>
                <a:defRPr/>
              </a:pPr>
              <a:t>‹#›</a:t>
            </a:fld>
            <a:endParaRPr lang="en-US" altLang="en-US" dirty="0"/>
          </a:p>
        </p:txBody>
      </p:sp>
    </p:spTree>
    <p:extLst>
      <p:ext uri="{BB962C8B-B14F-4D97-AF65-F5344CB8AC3E}">
        <p14:creationId xmlns:p14="http://schemas.microsoft.com/office/powerpoint/2010/main" val="3730452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4"/>
          </p:nvPr>
        </p:nvSpPr>
        <p:spPr>
          <a:xfrm>
            <a:off x="463424" y="1661468"/>
            <a:ext cx="8226093" cy="422697"/>
          </a:xfrm>
        </p:spPr>
        <p:txBody>
          <a:bodyPr/>
          <a:lstStyle>
            <a:lvl1pPr marL="0" indent="0" algn="l">
              <a:spcBef>
                <a:spcPts val="0"/>
              </a:spcBef>
              <a:spcAft>
                <a:spcPts val="1400"/>
              </a:spcAft>
              <a:buFontTx/>
              <a:buNone/>
              <a:defRPr sz="1400" b="1" baseline="0">
                <a:solidFill>
                  <a:schemeClr val="tx1"/>
                </a:solidFill>
              </a:defRPr>
            </a:lvl1pPr>
            <a:lvl2pPr marL="0" indent="4763">
              <a:spcBef>
                <a:spcPts val="0"/>
              </a:spcBef>
              <a:buSzPct val="40000"/>
              <a:buFontTx/>
              <a:buNone/>
              <a:defRPr sz="1600"/>
            </a:lvl2pPr>
            <a:lvl3pPr marL="569913" indent="-176213">
              <a:spcBef>
                <a:spcPts val="0"/>
              </a:spcBef>
              <a:buSzPct val="40000"/>
              <a:buFont typeface="Wingdings" charset="2"/>
              <a:buChar char="§"/>
              <a:defRPr sz="1600"/>
            </a:lvl3pPr>
            <a:lvl4pPr marL="968375" indent="-168275">
              <a:spcBef>
                <a:spcPts val="0"/>
              </a:spcBef>
              <a:buSzPct val="65000"/>
              <a:defRPr sz="1600"/>
            </a:lvl4pPr>
            <a:lvl5pPr marL="1368425" indent="-166688">
              <a:spcBef>
                <a:spcPts val="0"/>
              </a:spcBef>
              <a:buSzPct val="65000"/>
              <a:defRPr sz="1600"/>
            </a:lvl5pPr>
          </a:lstStyle>
          <a:p>
            <a:pPr lvl="0"/>
            <a:r>
              <a:rPr lang="en-US" smtClean="0"/>
              <a:t>Click to edit Master text styles</a:t>
            </a:r>
          </a:p>
        </p:txBody>
      </p:sp>
      <p:sp>
        <p:nvSpPr>
          <p:cNvPr id="14" name="Text Placeholder 9"/>
          <p:cNvSpPr>
            <a:spLocks noGrp="1"/>
          </p:cNvSpPr>
          <p:nvPr>
            <p:ph type="body" sz="quarter" idx="15"/>
          </p:nvPr>
        </p:nvSpPr>
        <p:spPr>
          <a:xfrm>
            <a:off x="4848624"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5" name="Text Placeholder 9"/>
          <p:cNvSpPr>
            <a:spLocks noGrp="1"/>
          </p:cNvSpPr>
          <p:nvPr>
            <p:ph type="body" sz="quarter" idx="13"/>
          </p:nvPr>
        </p:nvSpPr>
        <p:spPr>
          <a:xfrm>
            <a:off x="1243846"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0" name="Content Placeholder 2"/>
          <p:cNvSpPr>
            <a:spLocks noGrp="1"/>
          </p:cNvSpPr>
          <p:nvPr>
            <p:ph sz="half" idx="17"/>
          </p:nvPr>
        </p:nvSpPr>
        <p:spPr>
          <a:xfrm>
            <a:off x="463424" y="2084165"/>
            <a:ext cx="8229600" cy="3085540"/>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9" name="Slide Number Placeholder 8"/>
          <p:cNvSpPr>
            <a:spLocks noGrp="1"/>
          </p:cNvSpPr>
          <p:nvPr>
            <p:ph type="sldNum" sz="quarter" idx="18"/>
          </p:nvPr>
        </p:nvSpPr>
        <p:spPr/>
        <p:txBody>
          <a:bodyPr/>
          <a:lstStyle>
            <a:lvl1pPr>
              <a:defRPr smtClean="0"/>
            </a:lvl1pPr>
          </a:lstStyle>
          <a:p>
            <a:pPr>
              <a:defRPr/>
            </a:pPr>
            <a:fld id="{0813817C-7F6D-4ED7-ACF6-29AAD943A22C}" type="slidenum">
              <a:rPr lang="en-US" altLang="en-US"/>
              <a:pPr>
                <a:defRPr/>
              </a:pPr>
              <a:t>‹#›</a:t>
            </a:fld>
            <a:endParaRPr lang="en-US" altLang="en-US" dirty="0"/>
          </a:p>
        </p:txBody>
      </p:sp>
    </p:spTree>
    <p:extLst>
      <p:ext uri="{BB962C8B-B14F-4D97-AF65-F5344CB8AC3E}">
        <p14:creationId xmlns:p14="http://schemas.microsoft.com/office/powerpoint/2010/main" val="25822121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smtClean="0"/>
            </a:lvl1pPr>
          </a:lstStyle>
          <a:p>
            <a:pPr>
              <a:defRPr/>
            </a:pPr>
            <a:fld id="{C1321F18-E99E-4A67-A61D-E91B45164B3E}" type="slidenum">
              <a:rPr lang="en-US" altLang="en-US"/>
              <a:pPr>
                <a:defRPr/>
              </a:pPr>
              <a:t>‹#›</a:t>
            </a:fld>
            <a:endParaRPr lang="en-US" altLang="en-US" dirty="0"/>
          </a:p>
        </p:txBody>
      </p:sp>
    </p:spTree>
    <p:extLst>
      <p:ext uri="{BB962C8B-B14F-4D97-AF65-F5344CB8AC3E}">
        <p14:creationId xmlns:p14="http://schemas.microsoft.com/office/powerpoint/2010/main" val="40883551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5" name="Straight Connector 4"/>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hart Placeholder 10"/>
          <p:cNvSpPr>
            <a:spLocks noGrp="1"/>
          </p:cNvSpPr>
          <p:nvPr>
            <p:ph type="chart" sz="quarter" idx="13"/>
          </p:nvPr>
        </p:nvSpPr>
        <p:spPr>
          <a:xfrm>
            <a:off x="1800225" y="2062163"/>
            <a:ext cx="5549900" cy="3235325"/>
          </a:xfrm>
        </p:spPr>
        <p:txBody>
          <a:bodyPr rtlCol="0">
            <a:noAutofit/>
          </a:bodyPr>
          <a:lstStyle>
            <a:lvl1pPr>
              <a:defRPr sz="1200">
                <a:solidFill>
                  <a:srgbClr val="4D4F53"/>
                </a:solidFill>
              </a:defRPr>
            </a:lvl1pPr>
          </a:lstStyle>
          <a:p>
            <a:pPr lvl="0"/>
            <a:r>
              <a:rPr lang="en-US" noProof="0" dirty="0" smtClean="0"/>
              <a:t>Click icon to add chart</a:t>
            </a:r>
            <a:endParaRPr lang="en-US" noProof="0" dirty="0"/>
          </a:p>
        </p:txBody>
      </p:sp>
      <p:sp>
        <p:nvSpPr>
          <p:cNvPr id="7"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6" name="Slide Number Placeholder 6"/>
          <p:cNvSpPr>
            <a:spLocks noGrp="1"/>
          </p:cNvSpPr>
          <p:nvPr>
            <p:ph type="sldNum" sz="quarter" idx="14"/>
          </p:nvPr>
        </p:nvSpPr>
        <p:spPr/>
        <p:txBody>
          <a:bodyPr/>
          <a:lstStyle>
            <a:lvl1pPr>
              <a:defRPr smtClean="0"/>
            </a:lvl1pPr>
          </a:lstStyle>
          <a:p>
            <a:pPr>
              <a:defRPr/>
            </a:pPr>
            <a:fld id="{3E4C047D-4FE6-4A1E-BDFA-90199940B259}" type="slidenum">
              <a:rPr lang="en-US" altLang="en-US"/>
              <a:pPr>
                <a:defRPr/>
              </a:pPr>
              <a:t>‹#›</a:t>
            </a:fld>
            <a:endParaRPr lang="en-US" altLang="en-US" dirty="0"/>
          </a:p>
        </p:txBody>
      </p:sp>
    </p:spTree>
    <p:extLst>
      <p:ext uri="{BB962C8B-B14F-4D97-AF65-F5344CB8AC3E}">
        <p14:creationId xmlns:p14="http://schemas.microsoft.com/office/powerpoint/2010/main" val="31540229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6591"/>
            <a:ext cx="7772400" cy="1470025"/>
          </a:xfrm>
        </p:spPr>
        <p:txBody>
          <a:bodyPr/>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1371600" y="2886306"/>
            <a:ext cx="6400800" cy="1752600"/>
          </a:xfrm>
        </p:spPr>
        <p:txBody>
          <a:bodyPr>
            <a:normAutofit/>
          </a:bodyPr>
          <a:lstStyle>
            <a:lvl1pPr marL="0" indent="0" algn="ctr">
              <a:buNone/>
              <a:defRPr sz="1400">
                <a:solidFill>
                  <a:srgbClr val="4D4F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FFC8BE6-5FD1-4125-B437-6D16890F9840}" type="slidenum">
              <a:rPr lang="en-US" altLang="en-US"/>
              <a:pPr>
                <a:defRPr/>
              </a:pPr>
              <a:t>‹#›</a:t>
            </a:fld>
            <a:endParaRPr lang="en-US" altLang="en-US" dirty="0"/>
          </a:p>
        </p:txBody>
      </p:sp>
    </p:spTree>
    <p:extLst>
      <p:ext uri="{BB962C8B-B14F-4D97-AF65-F5344CB8AC3E}">
        <p14:creationId xmlns:p14="http://schemas.microsoft.com/office/powerpoint/2010/main" val="23715462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886175"/>
            <a:ext cx="8229600" cy="3177821"/>
          </a:xfrm>
        </p:spPr>
        <p:txBody>
          <a:bodyPr>
            <a:normAutofit/>
          </a:bodyPr>
          <a:lstStyle>
            <a:lvl1pPr algn="ctr">
              <a:buFontTx/>
              <a:buNone/>
              <a:defRPr sz="1200">
                <a:solidFill>
                  <a:srgbClr val="4D4F53"/>
                </a:solidFill>
              </a:defRPr>
            </a:lvl1pPr>
            <a:lvl2pPr algn="ctr">
              <a:defRPr sz="1800"/>
            </a:lvl2pPr>
            <a:lvl3pPr algn="ctr">
              <a:defRPr sz="1800"/>
            </a:lvl3pPr>
            <a:lvl4pPr algn="ctr">
              <a:defRPr sz="1800"/>
            </a:lvl4pPr>
            <a:lvl5pPr algn="ctr">
              <a:defRPr sz="1800"/>
            </a:lvl5pPr>
          </a:lstStyle>
          <a:p>
            <a:pPr lvl="0"/>
            <a:r>
              <a:rPr lang="en-US" smtClean="0"/>
              <a:t>Click to edit Master text styles</a:t>
            </a:r>
          </a:p>
        </p:txBody>
      </p:sp>
      <p:sp>
        <p:nvSpPr>
          <p:cNvPr id="2" name="Title 1"/>
          <p:cNvSpPr>
            <a:spLocks noGrp="1"/>
          </p:cNvSpPr>
          <p:nvPr>
            <p:ph type="title"/>
          </p:nvPr>
        </p:nvSpPr>
        <p:spPr>
          <a:xfrm>
            <a:off x="457200" y="1931564"/>
            <a:ext cx="8229600" cy="1143000"/>
          </a:xfrm>
        </p:spPr>
        <p:txBody>
          <a:bodyPr/>
          <a:lstStyle>
            <a:lvl1pPr>
              <a:defRPr sz="1800" cap="all">
                <a:solidFill>
                  <a:srgbClr val="4D4F53"/>
                </a:solidFill>
              </a:defRPr>
            </a:lvl1pPr>
          </a:lstStyle>
          <a:p>
            <a:r>
              <a:rPr lang="en-US" smtClean="0"/>
              <a:t>Click to edit Master title style</a:t>
            </a:r>
            <a:endParaRPr lang="en-US" dirty="0"/>
          </a:p>
        </p:txBody>
      </p:sp>
      <p:sp>
        <p:nvSpPr>
          <p:cNvPr id="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smtClean="0"/>
            </a:lvl1pPr>
          </a:lstStyle>
          <a:p>
            <a:pPr>
              <a:defRPr/>
            </a:pPr>
            <a:fld id="{A90FF7F2-EAA9-47B2-9BB5-29A0C78E5DBC}" type="slidenum">
              <a:rPr lang="en-US" altLang="en-US"/>
              <a:pPr>
                <a:defRPr/>
              </a:pPr>
              <a:t>‹#›</a:t>
            </a:fld>
            <a:endParaRPr lang="en-US" altLang="en-US" dirty="0"/>
          </a:p>
        </p:txBody>
      </p:sp>
    </p:spTree>
    <p:extLst>
      <p:ext uri="{BB962C8B-B14F-4D97-AF65-F5344CB8AC3E}">
        <p14:creationId xmlns:p14="http://schemas.microsoft.com/office/powerpoint/2010/main" val="17423404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sz="half" idx="18"/>
          </p:nvPr>
        </p:nvSpPr>
        <p:spPr>
          <a:xfrm>
            <a:off x="4644922"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7"/>
          </p:nvPr>
        </p:nvSpPr>
        <p:spPr>
          <a:xfrm>
            <a:off x="457200"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2"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Slide Number Placeholder 5"/>
          <p:cNvSpPr>
            <a:spLocks noGrp="1"/>
          </p:cNvSpPr>
          <p:nvPr>
            <p:ph type="sldNum" sz="quarter" idx="19"/>
          </p:nvPr>
        </p:nvSpPr>
        <p:spPr/>
        <p:txBody>
          <a:bodyPr/>
          <a:lstStyle>
            <a:lvl1pPr>
              <a:defRPr smtClean="0"/>
            </a:lvl1pPr>
          </a:lstStyle>
          <a:p>
            <a:pPr>
              <a:defRPr/>
            </a:pPr>
            <a:fld id="{CFD0EC20-EA47-4950-8441-EBDDE667EF53}" type="slidenum">
              <a:rPr lang="en-US" altLang="en-US"/>
              <a:pPr>
                <a:defRPr/>
              </a:pPr>
              <a:t>‹#›</a:t>
            </a:fld>
            <a:endParaRPr lang="en-US" altLang="en-US" dirty="0"/>
          </a:p>
        </p:txBody>
      </p:sp>
    </p:spTree>
    <p:extLst>
      <p:ext uri="{BB962C8B-B14F-4D97-AF65-F5344CB8AC3E}">
        <p14:creationId xmlns:p14="http://schemas.microsoft.com/office/powerpoint/2010/main" val="420937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4"/>
          </p:nvPr>
        </p:nvSpPr>
        <p:spPr>
          <a:xfrm>
            <a:off x="463424" y="1661468"/>
            <a:ext cx="8226093" cy="422697"/>
          </a:xfrm>
        </p:spPr>
        <p:txBody>
          <a:bodyPr/>
          <a:lstStyle>
            <a:lvl1pPr marL="0" indent="0" algn="l">
              <a:spcBef>
                <a:spcPts val="0"/>
              </a:spcBef>
              <a:spcAft>
                <a:spcPts val="1400"/>
              </a:spcAft>
              <a:buFontTx/>
              <a:buNone/>
              <a:defRPr sz="1400" b="1" baseline="0">
                <a:solidFill>
                  <a:schemeClr val="tx1"/>
                </a:solidFill>
              </a:defRPr>
            </a:lvl1pPr>
            <a:lvl2pPr marL="0" indent="4763">
              <a:spcBef>
                <a:spcPts val="0"/>
              </a:spcBef>
              <a:buSzPct val="40000"/>
              <a:buFontTx/>
              <a:buNone/>
              <a:defRPr sz="1600"/>
            </a:lvl2pPr>
            <a:lvl3pPr marL="569913" indent="-176213">
              <a:spcBef>
                <a:spcPts val="0"/>
              </a:spcBef>
              <a:buSzPct val="40000"/>
              <a:buFont typeface="Wingdings" charset="2"/>
              <a:buChar char="§"/>
              <a:defRPr sz="1600"/>
            </a:lvl3pPr>
            <a:lvl4pPr marL="968375" indent="-168275">
              <a:spcBef>
                <a:spcPts val="0"/>
              </a:spcBef>
              <a:buSzPct val="65000"/>
              <a:defRPr sz="1600"/>
            </a:lvl4pPr>
            <a:lvl5pPr marL="1368425" indent="-166688">
              <a:spcBef>
                <a:spcPts val="0"/>
              </a:spcBef>
              <a:buSzPct val="65000"/>
              <a:defRPr sz="1600"/>
            </a:lvl5pPr>
          </a:lstStyle>
          <a:p>
            <a:pPr lvl="0"/>
            <a:r>
              <a:rPr lang="en-US" smtClean="0"/>
              <a:t>Click to edit Master text styles</a:t>
            </a:r>
          </a:p>
        </p:txBody>
      </p:sp>
      <p:sp>
        <p:nvSpPr>
          <p:cNvPr id="14" name="Text Placeholder 9"/>
          <p:cNvSpPr>
            <a:spLocks noGrp="1"/>
          </p:cNvSpPr>
          <p:nvPr>
            <p:ph type="body" sz="quarter" idx="15"/>
          </p:nvPr>
        </p:nvSpPr>
        <p:spPr>
          <a:xfrm>
            <a:off x="4848624"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5" name="Text Placeholder 9"/>
          <p:cNvSpPr>
            <a:spLocks noGrp="1"/>
          </p:cNvSpPr>
          <p:nvPr>
            <p:ph type="body" sz="quarter" idx="13"/>
          </p:nvPr>
        </p:nvSpPr>
        <p:spPr>
          <a:xfrm>
            <a:off x="1243846"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0" name="Content Placeholder 2"/>
          <p:cNvSpPr>
            <a:spLocks noGrp="1"/>
          </p:cNvSpPr>
          <p:nvPr>
            <p:ph sz="half" idx="17"/>
          </p:nvPr>
        </p:nvSpPr>
        <p:spPr>
          <a:xfrm>
            <a:off x="463424" y="2084165"/>
            <a:ext cx="8229600" cy="3085540"/>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9" name="Slide Number Placeholder 8"/>
          <p:cNvSpPr>
            <a:spLocks noGrp="1"/>
          </p:cNvSpPr>
          <p:nvPr>
            <p:ph type="sldNum" sz="quarter" idx="18"/>
          </p:nvPr>
        </p:nvSpPr>
        <p:spPr/>
        <p:txBody>
          <a:bodyPr/>
          <a:lstStyle>
            <a:lvl1pPr>
              <a:defRPr smtClean="0"/>
            </a:lvl1pPr>
          </a:lstStyle>
          <a:p>
            <a:pPr>
              <a:defRPr/>
            </a:pPr>
            <a:fld id="{0813817C-7F6D-4ED7-ACF6-29AAD943A22C}" type="slidenum">
              <a:rPr lang="en-US" altLang="en-US"/>
              <a:pPr>
                <a:defRPr/>
              </a:pPr>
              <a:t>‹#›</a:t>
            </a:fld>
            <a:endParaRPr lang="en-US" altLang="en-US" dirty="0"/>
          </a:p>
        </p:txBody>
      </p:sp>
    </p:spTree>
    <p:extLst>
      <p:ext uri="{BB962C8B-B14F-4D97-AF65-F5344CB8AC3E}">
        <p14:creationId xmlns:p14="http://schemas.microsoft.com/office/powerpoint/2010/main" val="3250687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10" name="Straight Connector 9"/>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5" name="Content Placeholder 2"/>
          <p:cNvSpPr>
            <a:spLocks noGrp="1"/>
          </p:cNvSpPr>
          <p:nvPr>
            <p:ph sz="half" idx="18"/>
          </p:nvPr>
        </p:nvSpPr>
        <p:spPr>
          <a:xfrm>
            <a:off x="4644922" y="1600200"/>
            <a:ext cx="3536041" cy="4525963"/>
          </a:xfrm>
        </p:spPr>
        <p:txBody>
          <a:bodyPr>
            <a:normAutofit/>
          </a:bodyPr>
          <a:lstStyle>
            <a:lvl1pPr>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half" idx="17"/>
          </p:nvPr>
        </p:nvSpPr>
        <p:spPr>
          <a:xfrm>
            <a:off x="465341" y="1600200"/>
            <a:ext cx="3536041" cy="4525963"/>
          </a:xfrm>
        </p:spPr>
        <p:txBody>
          <a:bodyPr>
            <a:normAutofit/>
          </a:bodyPr>
          <a:lstStyle>
            <a:lvl1pPr marL="0" indent="0">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9"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4"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Slide Number Placeholder 5"/>
          <p:cNvSpPr>
            <a:spLocks noGrp="1"/>
          </p:cNvSpPr>
          <p:nvPr>
            <p:ph type="sldNum" sz="quarter" idx="19"/>
          </p:nvPr>
        </p:nvSpPr>
        <p:spPr/>
        <p:txBody>
          <a:bodyPr/>
          <a:lstStyle>
            <a:lvl1pPr>
              <a:defRPr smtClean="0"/>
            </a:lvl1pPr>
          </a:lstStyle>
          <a:p>
            <a:pPr>
              <a:defRPr/>
            </a:pPr>
            <a:fld id="{ED4D84D3-3A87-429E-8847-CAD6D312DBAB}" type="slidenum">
              <a:rPr lang="en-US" altLang="en-US"/>
              <a:pPr>
                <a:defRPr/>
              </a:pPr>
              <a:t>‹#›</a:t>
            </a:fld>
            <a:endParaRPr lang="en-US" altLang="en-US" dirty="0"/>
          </a:p>
        </p:txBody>
      </p:sp>
    </p:spTree>
    <p:extLst>
      <p:ext uri="{BB962C8B-B14F-4D97-AF65-F5344CB8AC3E}">
        <p14:creationId xmlns:p14="http://schemas.microsoft.com/office/powerpoint/2010/main" val="29387721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half" idx="2"/>
          </p:nvPr>
        </p:nvSpPr>
        <p:spPr>
          <a:xfrm>
            <a:off x="2646677" y="1626843"/>
            <a:ext cx="5670550" cy="4525963"/>
          </a:xfrm>
        </p:spPr>
        <p:txBody>
          <a:bodyPr>
            <a:normAutofit/>
          </a:bodyPr>
          <a:lstStyle>
            <a:lvl1pPr>
              <a:defRPr sz="1200" b="1">
                <a:solidFill>
                  <a:srgbClr val="4D4F53"/>
                </a:solidFill>
              </a:defRPr>
            </a:lvl1pPr>
            <a:lvl2pPr>
              <a:defRPr sz="1200">
                <a:solidFill>
                  <a:srgbClr val="4D4F53"/>
                </a:solidFill>
              </a:defRPr>
            </a:lvl2pPr>
            <a:lvl3pPr>
              <a:defRPr sz="1200">
                <a:solidFill>
                  <a:srgbClr val="4D4F53"/>
                </a:solidFill>
              </a:defRPr>
            </a:lvl3pPr>
            <a:lvl4pPr>
              <a:defRPr sz="1200">
                <a:solidFill>
                  <a:srgbClr val="4D4F53"/>
                </a:solidFill>
              </a:defRPr>
            </a:lvl4pPr>
            <a:lvl5pP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9"/>
          <p:cNvSpPr>
            <a:spLocks noGrp="1"/>
          </p:cNvSpPr>
          <p:nvPr>
            <p:ph type="body" sz="quarter" idx="13"/>
          </p:nvPr>
        </p:nvSpPr>
        <p:spPr>
          <a:xfrm>
            <a:off x="461137" y="1679511"/>
            <a:ext cx="1870075" cy="4314825"/>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9"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0"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4"/>
          </p:nvPr>
        </p:nvSpPr>
        <p:spPr/>
        <p:txBody>
          <a:bodyPr/>
          <a:lstStyle>
            <a:lvl1pPr>
              <a:defRPr smtClean="0"/>
            </a:lvl1pPr>
          </a:lstStyle>
          <a:p>
            <a:pPr>
              <a:defRPr/>
            </a:pPr>
            <a:fld id="{3CFA37AA-1E84-451D-85D8-7C58BF8FB9E0}" type="slidenum">
              <a:rPr lang="en-US" altLang="en-US"/>
              <a:pPr>
                <a:defRPr/>
              </a:pPr>
              <a:t>‹#›</a:t>
            </a:fld>
            <a:endParaRPr lang="en-US" altLang="en-US" dirty="0"/>
          </a:p>
        </p:txBody>
      </p:sp>
    </p:spTree>
    <p:extLst>
      <p:ext uri="{BB962C8B-B14F-4D97-AF65-F5344CB8AC3E}">
        <p14:creationId xmlns:p14="http://schemas.microsoft.com/office/powerpoint/2010/main" val="4116689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4"/>
          </p:nvPr>
        </p:nvSpPr>
        <p:spPr>
          <a:xfrm>
            <a:off x="463424" y="1661468"/>
            <a:ext cx="8226093" cy="422697"/>
          </a:xfrm>
        </p:spPr>
        <p:txBody>
          <a:bodyPr/>
          <a:lstStyle>
            <a:lvl1pPr marL="0" indent="0" algn="l">
              <a:spcBef>
                <a:spcPts val="0"/>
              </a:spcBef>
              <a:spcAft>
                <a:spcPts val="1400"/>
              </a:spcAft>
              <a:buFontTx/>
              <a:buNone/>
              <a:defRPr sz="1400" b="1" baseline="0">
                <a:solidFill>
                  <a:schemeClr val="tx1"/>
                </a:solidFill>
              </a:defRPr>
            </a:lvl1pPr>
            <a:lvl2pPr marL="0" indent="4763">
              <a:spcBef>
                <a:spcPts val="0"/>
              </a:spcBef>
              <a:buSzPct val="40000"/>
              <a:buFontTx/>
              <a:buNone/>
              <a:defRPr sz="1600"/>
            </a:lvl2pPr>
            <a:lvl3pPr marL="569913" indent="-176213">
              <a:spcBef>
                <a:spcPts val="0"/>
              </a:spcBef>
              <a:buSzPct val="40000"/>
              <a:buFont typeface="Wingdings" charset="2"/>
              <a:buChar char="§"/>
              <a:defRPr sz="1600"/>
            </a:lvl3pPr>
            <a:lvl4pPr marL="968375" indent="-168275">
              <a:spcBef>
                <a:spcPts val="0"/>
              </a:spcBef>
              <a:buSzPct val="65000"/>
              <a:defRPr sz="1600"/>
            </a:lvl4pPr>
            <a:lvl5pPr marL="1368425" indent="-166688">
              <a:spcBef>
                <a:spcPts val="0"/>
              </a:spcBef>
              <a:buSzPct val="65000"/>
              <a:defRPr sz="1600"/>
            </a:lvl5pPr>
          </a:lstStyle>
          <a:p>
            <a:pPr lvl="0"/>
            <a:r>
              <a:rPr lang="en-US" smtClean="0"/>
              <a:t>Click to edit Master text styles</a:t>
            </a:r>
          </a:p>
        </p:txBody>
      </p:sp>
      <p:sp>
        <p:nvSpPr>
          <p:cNvPr id="14" name="Text Placeholder 9"/>
          <p:cNvSpPr>
            <a:spLocks noGrp="1"/>
          </p:cNvSpPr>
          <p:nvPr>
            <p:ph type="body" sz="quarter" idx="15"/>
          </p:nvPr>
        </p:nvSpPr>
        <p:spPr>
          <a:xfrm>
            <a:off x="4848624"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5" name="Text Placeholder 9"/>
          <p:cNvSpPr>
            <a:spLocks noGrp="1"/>
          </p:cNvSpPr>
          <p:nvPr>
            <p:ph type="body" sz="quarter" idx="13"/>
          </p:nvPr>
        </p:nvSpPr>
        <p:spPr>
          <a:xfrm>
            <a:off x="1243846"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0" name="Content Placeholder 2"/>
          <p:cNvSpPr>
            <a:spLocks noGrp="1"/>
          </p:cNvSpPr>
          <p:nvPr>
            <p:ph sz="half" idx="17"/>
          </p:nvPr>
        </p:nvSpPr>
        <p:spPr>
          <a:xfrm>
            <a:off x="463424" y="2084165"/>
            <a:ext cx="8229600" cy="3085540"/>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9" name="Slide Number Placeholder 8"/>
          <p:cNvSpPr>
            <a:spLocks noGrp="1"/>
          </p:cNvSpPr>
          <p:nvPr>
            <p:ph type="sldNum" sz="quarter" idx="18"/>
          </p:nvPr>
        </p:nvSpPr>
        <p:spPr/>
        <p:txBody>
          <a:bodyPr/>
          <a:lstStyle>
            <a:lvl1pPr>
              <a:defRPr smtClean="0"/>
            </a:lvl1pPr>
          </a:lstStyle>
          <a:p>
            <a:pPr>
              <a:defRPr/>
            </a:pPr>
            <a:fld id="{AC201D1D-73E3-4195-8E11-38600B5DE488}" type="slidenum">
              <a:rPr lang="en-US" altLang="en-US"/>
              <a:pPr>
                <a:defRPr/>
              </a:pPr>
              <a:t>‹#›</a:t>
            </a:fld>
            <a:endParaRPr lang="en-US" altLang="en-US" dirty="0"/>
          </a:p>
        </p:txBody>
      </p:sp>
    </p:spTree>
    <p:extLst>
      <p:ext uri="{BB962C8B-B14F-4D97-AF65-F5344CB8AC3E}">
        <p14:creationId xmlns:p14="http://schemas.microsoft.com/office/powerpoint/2010/main" val="28941393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smtClean="0"/>
            </a:lvl1pPr>
          </a:lstStyle>
          <a:p>
            <a:pPr>
              <a:defRPr/>
            </a:pPr>
            <a:fld id="{485682D6-BDE3-4C61-93DA-F399D7A61FBC}" type="slidenum">
              <a:rPr lang="en-US" altLang="en-US"/>
              <a:pPr>
                <a:defRPr/>
              </a:pPr>
              <a:t>‹#›</a:t>
            </a:fld>
            <a:endParaRPr lang="en-US" altLang="en-US" dirty="0"/>
          </a:p>
        </p:txBody>
      </p:sp>
    </p:spTree>
    <p:extLst>
      <p:ext uri="{BB962C8B-B14F-4D97-AF65-F5344CB8AC3E}">
        <p14:creationId xmlns:p14="http://schemas.microsoft.com/office/powerpoint/2010/main" val="22093509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5" name="Straight Connector 4"/>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hart Placeholder 10"/>
          <p:cNvSpPr>
            <a:spLocks noGrp="1"/>
          </p:cNvSpPr>
          <p:nvPr>
            <p:ph type="chart" sz="quarter" idx="13"/>
          </p:nvPr>
        </p:nvSpPr>
        <p:spPr>
          <a:xfrm>
            <a:off x="1800225" y="2062163"/>
            <a:ext cx="5549900" cy="3235325"/>
          </a:xfrm>
        </p:spPr>
        <p:txBody>
          <a:bodyPr rtlCol="0">
            <a:noAutofit/>
          </a:bodyPr>
          <a:lstStyle>
            <a:lvl1pPr>
              <a:defRPr sz="1200">
                <a:solidFill>
                  <a:srgbClr val="4D4F53"/>
                </a:solidFill>
              </a:defRPr>
            </a:lvl1pPr>
          </a:lstStyle>
          <a:p>
            <a:pPr lvl="0"/>
            <a:r>
              <a:rPr lang="en-US" noProof="0" dirty="0" smtClean="0"/>
              <a:t>Click icon to add chart</a:t>
            </a:r>
            <a:endParaRPr lang="en-US" noProof="0" dirty="0"/>
          </a:p>
        </p:txBody>
      </p:sp>
      <p:sp>
        <p:nvSpPr>
          <p:cNvPr id="7"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6" name="Slide Number Placeholder 6"/>
          <p:cNvSpPr>
            <a:spLocks noGrp="1"/>
          </p:cNvSpPr>
          <p:nvPr>
            <p:ph type="sldNum" sz="quarter" idx="14"/>
          </p:nvPr>
        </p:nvSpPr>
        <p:spPr/>
        <p:txBody>
          <a:bodyPr/>
          <a:lstStyle>
            <a:lvl1pPr>
              <a:defRPr smtClean="0"/>
            </a:lvl1pPr>
          </a:lstStyle>
          <a:p>
            <a:pPr>
              <a:defRPr/>
            </a:pPr>
            <a:fld id="{BD575830-90FA-4038-B9C7-DD73A68C5F3A}" type="slidenum">
              <a:rPr lang="en-US" altLang="en-US"/>
              <a:pPr>
                <a:defRPr/>
              </a:pPr>
              <a:t>‹#›</a:t>
            </a:fld>
            <a:endParaRPr lang="en-US" altLang="en-US" dirty="0"/>
          </a:p>
        </p:txBody>
      </p:sp>
    </p:spTree>
    <p:extLst>
      <p:ext uri="{BB962C8B-B14F-4D97-AF65-F5344CB8AC3E}">
        <p14:creationId xmlns:p14="http://schemas.microsoft.com/office/powerpoint/2010/main" val="26280430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6591"/>
            <a:ext cx="7772400" cy="1470025"/>
          </a:xfrm>
        </p:spPr>
        <p:txBody>
          <a:bodyPr/>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1371600" y="2886306"/>
            <a:ext cx="6400800" cy="1752600"/>
          </a:xfrm>
        </p:spPr>
        <p:txBody>
          <a:bodyPr>
            <a:normAutofit/>
          </a:bodyPr>
          <a:lstStyle>
            <a:lvl1pPr marL="0" indent="0" algn="ctr">
              <a:buNone/>
              <a:defRPr sz="1400">
                <a:solidFill>
                  <a:srgbClr val="4D4F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AD7AF00-8FD9-4823-B28D-07FD1582C73B}" type="slidenum">
              <a:rPr lang="en-US" altLang="en-US"/>
              <a:pPr>
                <a:defRPr/>
              </a:pPr>
              <a:t>‹#›</a:t>
            </a:fld>
            <a:endParaRPr lang="en-US" altLang="en-US" dirty="0"/>
          </a:p>
        </p:txBody>
      </p:sp>
    </p:spTree>
    <p:extLst>
      <p:ext uri="{BB962C8B-B14F-4D97-AF65-F5344CB8AC3E}">
        <p14:creationId xmlns:p14="http://schemas.microsoft.com/office/powerpoint/2010/main" val="27280614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886175"/>
            <a:ext cx="8229600" cy="3177821"/>
          </a:xfrm>
        </p:spPr>
        <p:txBody>
          <a:bodyPr>
            <a:normAutofit/>
          </a:bodyPr>
          <a:lstStyle>
            <a:lvl1pPr algn="ctr">
              <a:buFontTx/>
              <a:buNone/>
              <a:defRPr sz="1200">
                <a:solidFill>
                  <a:srgbClr val="4D4F53"/>
                </a:solidFill>
              </a:defRPr>
            </a:lvl1pPr>
            <a:lvl2pPr algn="ctr">
              <a:defRPr sz="1800"/>
            </a:lvl2pPr>
            <a:lvl3pPr algn="ctr">
              <a:defRPr sz="1800"/>
            </a:lvl3pPr>
            <a:lvl4pPr algn="ctr">
              <a:defRPr sz="1800"/>
            </a:lvl4pPr>
            <a:lvl5pPr algn="ctr">
              <a:defRPr sz="1800"/>
            </a:lvl5pPr>
          </a:lstStyle>
          <a:p>
            <a:pPr lvl="0"/>
            <a:r>
              <a:rPr lang="en-US" smtClean="0"/>
              <a:t>Click to edit Master text styles</a:t>
            </a:r>
          </a:p>
        </p:txBody>
      </p:sp>
      <p:sp>
        <p:nvSpPr>
          <p:cNvPr id="2" name="Title 1"/>
          <p:cNvSpPr>
            <a:spLocks noGrp="1"/>
          </p:cNvSpPr>
          <p:nvPr>
            <p:ph type="title"/>
          </p:nvPr>
        </p:nvSpPr>
        <p:spPr>
          <a:xfrm>
            <a:off x="457200" y="1931564"/>
            <a:ext cx="8229600" cy="1143000"/>
          </a:xfrm>
        </p:spPr>
        <p:txBody>
          <a:bodyPr/>
          <a:lstStyle>
            <a:lvl1pPr>
              <a:defRPr sz="1800" cap="all">
                <a:solidFill>
                  <a:srgbClr val="4D4F53"/>
                </a:solidFill>
              </a:defRPr>
            </a:lvl1pPr>
          </a:lstStyle>
          <a:p>
            <a:r>
              <a:rPr lang="en-US" smtClean="0"/>
              <a:t>Click to edit Master title style</a:t>
            </a:r>
            <a:endParaRPr lang="en-US" dirty="0"/>
          </a:p>
        </p:txBody>
      </p:sp>
      <p:sp>
        <p:nvSpPr>
          <p:cNvPr id="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smtClean="0"/>
            </a:lvl1pPr>
          </a:lstStyle>
          <a:p>
            <a:pPr>
              <a:defRPr/>
            </a:pPr>
            <a:fld id="{8859AB91-4DA8-40DD-9087-90DFA277BDB4}" type="slidenum">
              <a:rPr lang="en-US" altLang="en-US"/>
              <a:pPr>
                <a:defRPr/>
              </a:pPr>
              <a:t>‹#›</a:t>
            </a:fld>
            <a:endParaRPr lang="en-US" altLang="en-US" dirty="0"/>
          </a:p>
        </p:txBody>
      </p:sp>
    </p:spTree>
    <p:extLst>
      <p:ext uri="{BB962C8B-B14F-4D97-AF65-F5344CB8AC3E}">
        <p14:creationId xmlns:p14="http://schemas.microsoft.com/office/powerpoint/2010/main" val="24016281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sz="half" idx="18"/>
          </p:nvPr>
        </p:nvSpPr>
        <p:spPr>
          <a:xfrm>
            <a:off x="4644922"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7"/>
          </p:nvPr>
        </p:nvSpPr>
        <p:spPr>
          <a:xfrm>
            <a:off x="457200"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2"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Slide Number Placeholder 5"/>
          <p:cNvSpPr>
            <a:spLocks noGrp="1"/>
          </p:cNvSpPr>
          <p:nvPr>
            <p:ph type="sldNum" sz="quarter" idx="19"/>
          </p:nvPr>
        </p:nvSpPr>
        <p:spPr/>
        <p:txBody>
          <a:bodyPr/>
          <a:lstStyle>
            <a:lvl1pPr>
              <a:defRPr smtClean="0"/>
            </a:lvl1pPr>
          </a:lstStyle>
          <a:p>
            <a:pPr>
              <a:defRPr/>
            </a:pPr>
            <a:fld id="{25F13B44-E062-4E54-9D0C-2AFE64ADFC2C}" type="slidenum">
              <a:rPr lang="en-US" altLang="en-US"/>
              <a:pPr>
                <a:defRPr/>
              </a:pPr>
              <a:t>‹#›</a:t>
            </a:fld>
            <a:endParaRPr lang="en-US" altLang="en-US" dirty="0"/>
          </a:p>
        </p:txBody>
      </p:sp>
    </p:spTree>
    <p:extLst>
      <p:ext uri="{BB962C8B-B14F-4D97-AF65-F5344CB8AC3E}">
        <p14:creationId xmlns:p14="http://schemas.microsoft.com/office/powerpoint/2010/main" val="33842073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10" name="Straight Connector 9"/>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5" name="Content Placeholder 2"/>
          <p:cNvSpPr>
            <a:spLocks noGrp="1"/>
          </p:cNvSpPr>
          <p:nvPr>
            <p:ph sz="half" idx="18"/>
          </p:nvPr>
        </p:nvSpPr>
        <p:spPr>
          <a:xfrm>
            <a:off x="4644922" y="1600200"/>
            <a:ext cx="3536041" cy="4525963"/>
          </a:xfrm>
        </p:spPr>
        <p:txBody>
          <a:bodyPr>
            <a:normAutofit/>
          </a:bodyPr>
          <a:lstStyle>
            <a:lvl1pPr>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half" idx="17"/>
          </p:nvPr>
        </p:nvSpPr>
        <p:spPr>
          <a:xfrm>
            <a:off x="465341" y="1600200"/>
            <a:ext cx="3536041" cy="4525963"/>
          </a:xfrm>
        </p:spPr>
        <p:txBody>
          <a:bodyPr>
            <a:normAutofit/>
          </a:bodyPr>
          <a:lstStyle>
            <a:lvl1pPr marL="0" indent="0">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9"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4"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Slide Number Placeholder 5"/>
          <p:cNvSpPr>
            <a:spLocks noGrp="1"/>
          </p:cNvSpPr>
          <p:nvPr>
            <p:ph type="sldNum" sz="quarter" idx="19"/>
          </p:nvPr>
        </p:nvSpPr>
        <p:spPr/>
        <p:txBody>
          <a:bodyPr/>
          <a:lstStyle>
            <a:lvl1pPr>
              <a:defRPr smtClean="0"/>
            </a:lvl1pPr>
          </a:lstStyle>
          <a:p>
            <a:pPr>
              <a:defRPr/>
            </a:pPr>
            <a:fld id="{D0361A68-AA5A-47A9-A85B-61D859710370}" type="slidenum">
              <a:rPr lang="en-US" altLang="en-US"/>
              <a:pPr>
                <a:defRPr/>
              </a:pPr>
              <a:t>‹#›</a:t>
            </a:fld>
            <a:endParaRPr lang="en-US" altLang="en-US" dirty="0"/>
          </a:p>
        </p:txBody>
      </p:sp>
    </p:spTree>
    <p:extLst>
      <p:ext uri="{BB962C8B-B14F-4D97-AF65-F5344CB8AC3E}">
        <p14:creationId xmlns:p14="http://schemas.microsoft.com/office/powerpoint/2010/main" val="29055691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half" idx="2"/>
          </p:nvPr>
        </p:nvSpPr>
        <p:spPr>
          <a:xfrm>
            <a:off x="2646677" y="1626843"/>
            <a:ext cx="5670550" cy="4525963"/>
          </a:xfrm>
        </p:spPr>
        <p:txBody>
          <a:bodyPr>
            <a:normAutofit/>
          </a:bodyPr>
          <a:lstStyle>
            <a:lvl1pPr>
              <a:defRPr sz="1200" b="1">
                <a:solidFill>
                  <a:srgbClr val="4D4F53"/>
                </a:solidFill>
              </a:defRPr>
            </a:lvl1pPr>
            <a:lvl2pPr>
              <a:defRPr sz="1200">
                <a:solidFill>
                  <a:srgbClr val="4D4F53"/>
                </a:solidFill>
              </a:defRPr>
            </a:lvl2pPr>
            <a:lvl3pPr>
              <a:defRPr sz="1200">
                <a:solidFill>
                  <a:srgbClr val="4D4F53"/>
                </a:solidFill>
              </a:defRPr>
            </a:lvl3pPr>
            <a:lvl4pPr>
              <a:defRPr sz="1200">
                <a:solidFill>
                  <a:srgbClr val="4D4F53"/>
                </a:solidFill>
              </a:defRPr>
            </a:lvl4pPr>
            <a:lvl5pP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9"/>
          <p:cNvSpPr>
            <a:spLocks noGrp="1"/>
          </p:cNvSpPr>
          <p:nvPr>
            <p:ph type="body" sz="quarter" idx="13"/>
          </p:nvPr>
        </p:nvSpPr>
        <p:spPr>
          <a:xfrm>
            <a:off x="461137" y="1679511"/>
            <a:ext cx="1870075" cy="4314825"/>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9"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0"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4"/>
          </p:nvPr>
        </p:nvSpPr>
        <p:spPr/>
        <p:txBody>
          <a:bodyPr/>
          <a:lstStyle>
            <a:lvl1pPr>
              <a:defRPr smtClean="0"/>
            </a:lvl1pPr>
          </a:lstStyle>
          <a:p>
            <a:pPr>
              <a:defRPr/>
            </a:pPr>
            <a:fld id="{5FD260A9-199F-4929-A075-35939D747138}" type="slidenum">
              <a:rPr lang="en-US" altLang="en-US"/>
              <a:pPr>
                <a:defRPr/>
              </a:pPr>
              <a:t>‹#›</a:t>
            </a:fld>
            <a:endParaRPr lang="en-US" altLang="en-US" dirty="0"/>
          </a:p>
        </p:txBody>
      </p:sp>
    </p:spTree>
    <p:extLst>
      <p:ext uri="{BB962C8B-B14F-4D97-AF65-F5344CB8AC3E}">
        <p14:creationId xmlns:p14="http://schemas.microsoft.com/office/powerpoint/2010/main" val="2186576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smtClean="0"/>
            </a:lvl1pPr>
          </a:lstStyle>
          <a:p>
            <a:pPr>
              <a:defRPr/>
            </a:pPr>
            <a:fld id="{C1321F18-E99E-4A67-A61D-E91B45164B3E}" type="slidenum">
              <a:rPr lang="en-US" altLang="en-US"/>
              <a:pPr>
                <a:defRPr/>
              </a:pPr>
              <a:t>‹#›</a:t>
            </a:fld>
            <a:endParaRPr lang="en-US" altLang="en-US" dirty="0"/>
          </a:p>
        </p:txBody>
      </p:sp>
    </p:spTree>
    <p:extLst>
      <p:ext uri="{BB962C8B-B14F-4D97-AF65-F5344CB8AC3E}">
        <p14:creationId xmlns:p14="http://schemas.microsoft.com/office/powerpoint/2010/main" val="6143814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4"/>
          </p:nvPr>
        </p:nvSpPr>
        <p:spPr>
          <a:xfrm>
            <a:off x="463424" y="1661468"/>
            <a:ext cx="8226093" cy="422697"/>
          </a:xfrm>
        </p:spPr>
        <p:txBody>
          <a:bodyPr/>
          <a:lstStyle>
            <a:lvl1pPr marL="0" indent="0" algn="l">
              <a:spcBef>
                <a:spcPts val="0"/>
              </a:spcBef>
              <a:spcAft>
                <a:spcPts val="1400"/>
              </a:spcAft>
              <a:buFontTx/>
              <a:buNone/>
              <a:defRPr sz="1400" b="1" baseline="0">
                <a:solidFill>
                  <a:schemeClr val="tx1"/>
                </a:solidFill>
              </a:defRPr>
            </a:lvl1pPr>
            <a:lvl2pPr marL="0" indent="4763">
              <a:spcBef>
                <a:spcPts val="0"/>
              </a:spcBef>
              <a:buSzPct val="40000"/>
              <a:buFontTx/>
              <a:buNone/>
              <a:defRPr sz="1600"/>
            </a:lvl2pPr>
            <a:lvl3pPr marL="569913" indent="-176213">
              <a:spcBef>
                <a:spcPts val="0"/>
              </a:spcBef>
              <a:buSzPct val="40000"/>
              <a:buFont typeface="Wingdings" charset="2"/>
              <a:buChar char="§"/>
              <a:defRPr sz="1600"/>
            </a:lvl3pPr>
            <a:lvl4pPr marL="968375" indent="-168275">
              <a:spcBef>
                <a:spcPts val="0"/>
              </a:spcBef>
              <a:buSzPct val="65000"/>
              <a:defRPr sz="1600"/>
            </a:lvl4pPr>
            <a:lvl5pPr marL="1368425" indent="-166688">
              <a:spcBef>
                <a:spcPts val="0"/>
              </a:spcBef>
              <a:buSzPct val="65000"/>
              <a:defRPr sz="1600"/>
            </a:lvl5pPr>
          </a:lstStyle>
          <a:p>
            <a:pPr lvl="0"/>
            <a:r>
              <a:rPr lang="en-US" smtClean="0"/>
              <a:t>Click to edit Master text styles</a:t>
            </a:r>
          </a:p>
        </p:txBody>
      </p:sp>
      <p:sp>
        <p:nvSpPr>
          <p:cNvPr id="14" name="Text Placeholder 9"/>
          <p:cNvSpPr>
            <a:spLocks noGrp="1"/>
          </p:cNvSpPr>
          <p:nvPr>
            <p:ph type="body" sz="quarter" idx="15"/>
          </p:nvPr>
        </p:nvSpPr>
        <p:spPr>
          <a:xfrm>
            <a:off x="4848624"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5" name="Text Placeholder 9"/>
          <p:cNvSpPr>
            <a:spLocks noGrp="1"/>
          </p:cNvSpPr>
          <p:nvPr>
            <p:ph type="body" sz="quarter" idx="13"/>
          </p:nvPr>
        </p:nvSpPr>
        <p:spPr>
          <a:xfrm>
            <a:off x="1243846"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0" name="Content Placeholder 2"/>
          <p:cNvSpPr>
            <a:spLocks noGrp="1"/>
          </p:cNvSpPr>
          <p:nvPr>
            <p:ph sz="half" idx="17"/>
          </p:nvPr>
        </p:nvSpPr>
        <p:spPr>
          <a:xfrm>
            <a:off x="463424" y="2084165"/>
            <a:ext cx="8229600" cy="3085540"/>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9" name="Slide Number Placeholder 8"/>
          <p:cNvSpPr>
            <a:spLocks noGrp="1"/>
          </p:cNvSpPr>
          <p:nvPr>
            <p:ph type="sldNum" sz="quarter" idx="18"/>
          </p:nvPr>
        </p:nvSpPr>
        <p:spPr/>
        <p:txBody>
          <a:bodyPr/>
          <a:lstStyle>
            <a:lvl1pPr>
              <a:defRPr smtClean="0"/>
            </a:lvl1pPr>
          </a:lstStyle>
          <a:p>
            <a:pPr>
              <a:defRPr/>
            </a:pPr>
            <a:fld id="{0813817C-7F6D-4ED7-ACF6-29AAD943A22C}" type="slidenum">
              <a:rPr lang="en-US" altLang="en-US"/>
              <a:pPr>
                <a:defRPr/>
              </a:pPr>
              <a:t>‹#›</a:t>
            </a:fld>
            <a:endParaRPr lang="en-US" altLang="en-US" dirty="0"/>
          </a:p>
        </p:txBody>
      </p:sp>
    </p:spTree>
    <p:extLst>
      <p:ext uri="{BB962C8B-B14F-4D97-AF65-F5344CB8AC3E}">
        <p14:creationId xmlns:p14="http://schemas.microsoft.com/office/powerpoint/2010/main" val="28752800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smtClean="0"/>
            </a:lvl1pPr>
          </a:lstStyle>
          <a:p>
            <a:pPr>
              <a:defRPr/>
            </a:pPr>
            <a:fld id="{C1321F18-E99E-4A67-A61D-E91B45164B3E}" type="slidenum">
              <a:rPr lang="en-US" altLang="en-US"/>
              <a:pPr>
                <a:defRPr/>
              </a:pPr>
              <a:t>‹#›</a:t>
            </a:fld>
            <a:endParaRPr lang="en-US" altLang="en-US" dirty="0"/>
          </a:p>
        </p:txBody>
      </p:sp>
    </p:spTree>
    <p:extLst>
      <p:ext uri="{BB962C8B-B14F-4D97-AF65-F5344CB8AC3E}">
        <p14:creationId xmlns:p14="http://schemas.microsoft.com/office/powerpoint/2010/main" val="36178806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5" name="Straight Connector 4"/>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hart Placeholder 10"/>
          <p:cNvSpPr>
            <a:spLocks noGrp="1"/>
          </p:cNvSpPr>
          <p:nvPr>
            <p:ph type="chart" sz="quarter" idx="13"/>
          </p:nvPr>
        </p:nvSpPr>
        <p:spPr>
          <a:xfrm>
            <a:off x="1800225" y="2062163"/>
            <a:ext cx="5549900" cy="3235325"/>
          </a:xfrm>
        </p:spPr>
        <p:txBody>
          <a:bodyPr rtlCol="0">
            <a:noAutofit/>
          </a:bodyPr>
          <a:lstStyle>
            <a:lvl1pPr>
              <a:defRPr sz="1200">
                <a:solidFill>
                  <a:srgbClr val="4D4F53"/>
                </a:solidFill>
              </a:defRPr>
            </a:lvl1pPr>
          </a:lstStyle>
          <a:p>
            <a:pPr lvl="0"/>
            <a:r>
              <a:rPr lang="en-US" noProof="0" dirty="0" smtClean="0"/>
              <a:t>Click icon to add chart</a:t>
            </a:r>
            <a:endParaRPr lang="en-US" noProof="0" dirty="0"/>
          </a:p>
        </p:txBody>
      </p:sp>
      <p:sp>
        <p:nvSpPr>
          <p:cNvPr id="7"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6" name="Slide Number Placeholder 6"/>
          <p:cNvSpPr>
            <a:spLocks noGrp="1"/>
          </p:cNvSpPr>
          <p:nvPr>
            <p:ph type="sldNum" sz="quarter" idx="14"/>
          </p:nvPr>
        </p:nvSpPr>
        <p:spPr/>
        <p:txBody>
          <a:bodyPr/>
          <a:lstStyle>
            <a:lvl1pPr>
              <a:defRPr smtClean="0"/>
            </a:lvl1pPr>
          </a:lstStyle>
          <a:p>
            <a:pPr>
              <a:defRPr/>
            </a:pPr>
            <a:fld id="{3E4C047D-4FE6-4A1E-BDFA-90199940B259}" type="slidenum">
              <a:rPr lang="en-US" altLang="en-US"/>
              <a:pPr>
                <a:defRPr/>
              </a:pPr>
              <a:t>‹#›</a:t>
            </a:fld>
            <a:endParaRPr lang="en-US" altLang="en-US" dirty="0"/>
          </a:p>
        </p:txBody>
      </p:sp>
    </p:spTree>
    <p:extLst>
      <p:ext uri="{BB962C8B-B14F-4D97-AF65-F5344CB8AC3E}">
        <p14:creationId xmlns:p14="http://schemas.microsoft.com/office/powerpoint/2010/main" val="13516469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6591"/>
            <a:ext cx="7772400" cy="1470025"/>
          </a:xfrm>
        </p:spPr>
        <p:txBody>
          <a:bodyPr/>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1371600" y="2886306"/>
            <a:ext cx="6400800" cy="1752600"/>
          </a:xfrm>
        </p:spPr>
        <p:txBody>
          <a:bodyPr>
            <a:normAutofit/>
          </a:bodyPr>
          <a:lstStyle>
            <a:lvl1pPr marL="0" indent="0" algn="ctr">
              <a:buNone/>
              <a:defRPr sz="1400">
                <a:solidFill>
                  <a:srgbClr val="4D4F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AD7AF00-8FD9-4823-B28D-07FD1582C73B}" type="slidenum">
              <a:rPr lang="en-US" altLang="en-US"/>
              <a:pPr>
                <a:defRPr/>
              </a:pPr>
              <a:t>‹#›</a:t>
            </a:fld>
            <a:endParaRPr lang="en-US" altLang="en-US" dirty="0"/>
          </a:p>
        </p:txBody>
      </p:sp>
    </p:spTree>
    <p:extLst>
      <p:ext uri="{BB962C8B-B14F-4D97-AF65-F5344CB8AC3E}">
        <p14:creationId xmlns:p14="http://schemas.microsoft.com/office/powerpoint/2010/main" val="26249740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886175"/>
            <a:ext cx="8229600" cy="3177821"/>
          </a:xfrm>
        </p:spPr>
        <p:txBody>
          <a:bodyPr>
            <a:normAutofit/>
          </a:bodyPr>
          <a:lstStyle>
            <a:lvl1pPr algn="ctr">
              <a:buFontTx/>
              <a:buNone/>
              <a:defRPr sz="1200">
                <a:solidFill>
                  <a:srgbClr val="4D4F53"/>
                </a:solidFill>
              </a:defRPr>
            </a:lvl1pPr>
            <a:lvl2pPr algn="ctr">
              <a:defRPr sz="1800"/>
            </a:lvl2pPr>
            <a:lvl3pPr algn="ctr">
              <a:defRPr sz="1800"/>
            </a:lvl3pPr>
            <a:lvl4pPr algn="ctr">
              <a:defRPr sz="1800"/>
            </a:lvl4pPr>
            <a:lvl5pPr algn="ctr">
              <a:defRPr sz="1800"/>
            </a:lvl5pPr>
          </a:lstStyle>
          <a:p>
            <a:pPr lvl="0"/>
            <a:r>
              <a:rPr lang="en-US" smtClean="0"/>
              <a:t>Click to edit Master text styles</a:t>
            </a:r>
          </a:p>
        </p:txBody>
      </p:sp>
      <p:sp>
        <p:nvSpPr>
          <p:cNvPr id="2" name="Title 1"/>
          <p:cNvSpPr>
            <a:spLocks noGrp="1"/>
          </p:cNvSpPr>
          <p:nvPr>
            <p:ph type="title"/>
          </p:nvPr>
        </p:nvSpPr>
        <p:spPr>
          <a:xfrm>
            <a:off x="457200" y="1931564"/>
            <a:ext cx="8229600" cy="1143000"/>
          </a:xfrm>
        </p:spPr>
        <p:txBody>
          <a:bodyPr/>
          <a:lstStyle>
            <a:lvl1pPr>
              <a:defRPr sz="1800" cap="all">
                <a:solidFill>
                  <a:srgbClr val="4D4F53"/>
                </a:solidFill>
              </a:defRPr>
            </a:lvl1pPr>
          </a:lstStyle>
          <a:p>
            <a:r>
              <a:rPr lang="en-US" smtClean="0"/>
              <a:t>Click to edit Master title style</a:t>
            </a:r>
            <a:endParaRPr lang="en-US" dirty="0"/>
          </a:p>
        </p:txBody>
      </p:sp>
      <p:sp>
        <p:nvSpPr>
          <p:cNvPr id="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smtClean="0"/>
            </a:lvl1pPr>
          </a:lstStyle>
          <a:p>
            <a:pPr>
              <a:defRPr/>
            </a:pPr>
            <a:fld id="{8859AB91-4DA8-40DD-9087-90DFA277BDB4}" type="slidenum">
              <a:rPr lang="en-US" altLang="en-US"/>
              <a:pPr>
                <a:defRPr/>
              </a:pPr>
              <a:t>‹#›</a:t>
            </a:fld>
            <a:endParaRPr lang="en-US" altLang="en-US" dirty="0"/>
          </a:p>
        </p:txBody>
      </p:sp>
    </p:spTree>
    <p:extLst>
      <p:ext uri="{BB962C8B-B14F-4D97-AF65-F5344CB8AC3E}">
        <p14:creationId xmlns:p14="http://schemas.microsoft.com/office/powerpoint/2010/main" val="28514811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sz="half" idx="18"/>
          </p:nvPr>
        </p:nvSpPr>
        <p:spPr>
          <a:xfrm>
            <a:off x="4644922"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7"/>
          </p:nvPr>
        </p:nvSpPr>
        <p:spPr>
          <a:xfrm>
            <a:off x="457200"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2"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Slide Number Placeholder 5"/>
          <p:cNvSpPr>
            <a:spLocks noGrp="1"/>
          </p:cNvSpPr>
          <p:nvPr>
            <p:ph type="sldNum" sz="quarter" idx="19"/>
          </p:nvPr>
        </p:nvSpPr>
        <p:spPr/>
        <p:txBody>
          <a:bodyPr/>
          <a:lstStyle>
            <a:lvl1pPr>
              <a:defRPr smtClean="0"/>
            </a:lvl1pPr>
          </a:lstStyle>
          <a:p>
            <a:pPr>
              <a:defRPr/>
            </a:pPr>
            <a:fld id="{25F13B44-E062-4E54-9D0C-2AFE64ADFC2C}" type="slidenum">
              <a:rPr lang="en-US" altLang="en-US"/>
              <a:pPr>
                <a:defRPr/>
              </a:pPr>
              <a:t>‹#›</a:t>
            </a:fld>
            <a:endParaRPr lang="en-US" altLang="en-US" dirty="0"/>
          </a:p>
        </p:txBody>
      </p:sp>
    </p:spTree>
    <p:extLst>
      <p:ext uri="{BB962C8B-B14F-4D97-AF65-F5344CB8AC3E}">
        <p14:creationId xmlns:p14="http://schemas.microsoft.com/office/powerpoint/2010/main" val="3623316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10" name="Straight Connector 9"/>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5" name="Content Placeholder 2"/>
          <p:cNvSpPr>
            <a:spLocks noGrp="1"/>
          </p:cNvSpPr>
          <p:nvPr>
            <p:ph sz="half" idx="18"/>
          </p:nvPr>
        </p:nvSpPr>
        <p:spPr>
          <a:xfrm>
            <a:off x="4644922" y="1600200"/>
            <a:ext cx="3536041" cy="4525963"/>
          </a:xfrm>
        </p:spPr>
        <p:txBody>
          <a:bodyPr>
            <a:normAutofit/>
          </a:bodyPr>
          <a:lstStyle>
            <a:lvl1pPr>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half" idx="17"/>
          </p:nvPr>
        </p:nvSpPr>
        <p:spPr>
          <a:xfrm>
            <a:off x="465341" y="1600200"/>
            <a:ext cx="3536041" cy="4525963"/>
          </a:xfrm>
        </p:spPr>
        <p:txBody>
          <a:bodyPr>
            <a:normAutofit/>
          </a:bodyPr>
          <a:lstStyle>
            <a:lvl1pPr marL="0" indent="0">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9"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4"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Slide Number Placeholder 5"/>
          <p:cNvSpPr>
            <a:spLocks noGrp="1"/>
          </p:cNvSpPr>
          <p:nvPr>
            <p:ph type="sldNum" sz="quarter" idx="19"/>
          </p:nvPr>
        </p:nvSpPr>
        <p:spPr/>
        <p:txBody>
          <a:bodyPr/>
          <a:lstStyle>
            <a:lvl1pPr>
              <a:defRPr smtClean="0"/>
            </a:lvl1pPr>
          </a:lstStyle>
          <a:p>
            <a:pPr>
              <a:defRPr/>
            </a:pPr>
            <a:fld id="{D0361A68-AA5A-47A9-A85B-61D859710370}" type="slidenum">
              <a:rPr lang="en-US" altLang="en-US"/>
              <a:pPr>
                <a:defRPr/>
              </a:pPr>
              <a:t>‹#›</a:t>
            </a:fld>
            <a:endParaRPr lang="en-US" altLang="en-US" dirty="0"/>
          </a:p>
        </p:txBody>
      </p:sp>
    </p:spTree>
    <p:extLst>
      <p:ext uri="{BB962C8B-B14F-4D97-AF65-F5344CB8AC3E}">
        <p14:creationId xmlns:p14="http://schemas.microsoft.com/office/powerpoint/2010/main" val="42678213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half" idx="2"/>
          </p:nvPr>
        </p:nvSpPr>
        <p:spPr>
          <a:xfrm>
            <a:off x="2646677" y="1626843"/>
            <a:ext cx="5670550" cy="4525963"/>
          </a:xfrm>
        </p:spPr>
        <p:txBody>
          <a:bodyPr>
            <a:normAutofit/>
          </a:bodyPr>
          <a:lstStyle>
            <a:lvl1pPr>
              <a:defRPr sz="1200" b="1">
                <a:solidFill>
                  <a:srgbClr val="4D4F53"/>
                </a:solidFill>
              </a:defRPr>
            </a:lvl1pPr>
            <a:lvl2pPr>
              <a:defRPr sz="1200">
                <a:solidFill>
                  <a:srgbClr val="4D4F53"/>
                </a:solidFill>
              </a:defRPr>
            </a:lvl2pPr>
            <a:lvl3pPr>
              <a:defRPr sz="1200">
                <a:solidFill>
                  <a:srgbClr val="4D4F53"/>
                </a:solidFill>
              </a:defRPr>
            </a:lvl3pPr>
            <a:lvl4pPr>
              <a:defRPr sz="1200">
                <a:solidFill>
                  <a:srgbClr val="4D4F53"/>
                </a:solidFill>
              </a:defRPr>
            </a:lvl4pPr>
            <a:lvl5pP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9"/>
          <p:cNvSpPr>
            <a:spLocks noGrp="1"/>
          </p:cNvSpPr>
          <p:nvPr>
            <p:ph type="body" sz="quarter" idx="13"/>
          </p:nvPr>
        </p:nvSpPr>
        <p:spPr>
          <a:xfrm>
            <a:off x="461137" y="1679511"/>
            <a:ext cx="1870075" cy="4314825"/>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9"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0"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4"/>
          </p:nvPr>
        </p:nvSpPr>
        <p:spPr/>
        <p:txBody>
          <a:bodyPr/>
          <a:lstStyle>
            <a:lvl1pPr>
              <a:defRPr smtClean="0"/>
            </a:lvl1pPr>
          </a:lstStyle>
          <a:p>
            <a:pPr>
              <a:defRPr/>
            </a:pPr>
            <a:fld id="{5FD260A9-199F-4929-A075-35939D747138}" type="slidenum">
              <a:rPr lang="en-US" altLang="en-US"/>
              <a:pPr>
                <a:defRPr/>
              </a:pPr>
              <a:t>‹#›</a:t>
            </a:fld>
            <a:endParaRPr lang="en-US" altLang="en-US" dirty="0"/>
          </a:p>
        </p:txBody>
      </p:sp>
    </p:spTree>
    <p:extLst>
      <p:ext uri="{BB962C8B-B14F-4D97-AF65-F5344CB8AC3E}">
        <p14:creationId xmlns:p14="http://schemas.microsoft.com/office/powerpoint/2010/main" val="16207807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4"/>
          </p:nvPr>
        </p:nvSpPr>
        <p:spPr>
          <a:xfrm>
            <a:off x="463424" y="1661468"/>
            <a:ext cx="8226093" cy="422697"/>
          </a:xfrm>
        </p:spPr>
        <p:txBody>
          <a:bodyPr/>
          <a:lstStyle>
            <a:lvl1pPr marL="0" indent="0" algn="l">
              <a:spcBef>
                <a:spcPts val="0"/>
              </a:spcBef>
              <a:spcAft>
                <a:spcPts val="1400"/>
              </a:spcAft>
              <a:buFontTx/>
              <a:buNone/>
              <a:defRPr sz="1400" b="1" baseline="0">
                <a:solidFill>
                  <a:schemeClr val="tx1"/>
                </a:solidFill>
              </a:defRPr>
            </a:lvl1pPr>
            <a:lvl2pPr marL="0" indent="4763">
              <a:spcBef>
                <a:spcPts val="0"/>
              </a:spcBef>
              <a:buSzPct val="40000"/>
              <a:buFontTx/>
              <a:buNone/>
              <a:defRPr sz="1600"/>
            </a:lvl2pPr>
            <a:lvl3pPr marL="569913" indent="-176213">
              <a:spcBef>
                <a:spcPts val="0"/>
              </a:spcBef>
              <a:buSzPct val="40000"/>
              <a:buFont typeface="Wingdings" charset="2"/>
              <a:buChar char="§"/>
              <a:defRPr sz="1600"/>
            </a:lvl3pPr>
            <a:lvl4pPr marL="968375" indent="-168275">
              <a:spcBef>
                <a:spcPts val="0"/>
              </a:spcBef>
              <a:buSzPct val="65000"/>
              <a:defRPr sz="1600"/>
            </a:lvl4pPr>
            <a:lvl5pPr marL="1368425" indent="-166688">
              <a:spcBef>
                <a:spcPts val="0"/>
              </a:spcBef>
              <a:buSzPct val="65000"/>
              <a:defRPr sz="1600"/>
            </a:lvl5pPr>
          </a:lstStyle>
          <a:p>
            <a:pPr lvl="0"/>
            <a:r>
              <a:rPr lang="en-US" smtClean="0"/>
              <a:t>Click to edit Master text styles</a:t>
            </a:r>
          </a:p>
        </p:txBody>
      </p:sp>
      <p:sp>
        <p:nvSpPr>
          <p:cNvPr id="14" name="Text Placeholder 9"/>
          <p:cNvSpPr>
            <a:spLocks noGrp="1"/>
          </p:cNvSpPr>
          <p:nvPr>
            <p:ph type="body" sz="quarter" idx="15"/>
          </p:nvPr>
        </p:nvSpPr>
        <p:spPr>
          <a:xfrm>
            <a:off x="4848624"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5" name="Text Placeholder 9"/>
          <p:cNvSpPr>
            <a:spLocks noGrp="1"/>
          </p:cNvSpPr>
          <p:nvPr>
            <p:ph type="body" sz="quarter" idx="13"/>
          </p:nvPr>
        </p:nvSpPr>
        <p:spPr>
          <a:xfrm>
            <a:off x="1243846"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0" name="Content Placeholder 2"/>
          <p:cNvSpPr>
            <a:spLocks noGrp="1"/>
          </p:cNvSpPr>
          <p:nvPr>
            <p:ph sz="half" idx="17"/>
          </p:nvPr>
        </p:nvSpPr>
        <p:spPr>
          <a:xfrm>
            <a:off x="463424" y="2084165"/>
            <a:ext cx="8229600" cy="3085540"/>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9" name="Slide Number Placeholder 8"/>
          <p:cNvSpPr>
            <a:spLocks noGrp="1"/>
          </p:cNvSpPr>
          <p:nvPr>
            <p:ph type="sldNum" sz="quarter" idx="18"/>
          </p:nvPr>
        </p:nvSpPr>
        <p:spPr/>
        <p:txBody>
          <a:bodyPr/>
          <a:lstStyle>
            <a:lvl1pPr>
              <a:defRPr smtClean="0"/>
            </a:lvl1pPr>
          </a:lstStyle>
          <a:p>
            <a:pPr>
              <a:defRPr/>
            </a:pPr>
            <a:fld id="{0813817C-7F6D-4ED7-ACF6-29AAD943A22C}" type="slidenum">
              <a:rPr lang="en-US" altLang="en-US"/>
              <a:pPr>
                <a:defRPr/>
              </a:pPr>
              <a:t>‹#›</a:t>
            </a:fld>
            <a:endParaRPr lang="en-US" altLang="en-US" dirty="0"/>
          </a:p>
        </p:txBody>
      </p:sp>
    </p:spTree>
    <p:extLst>
      <p:ext uri="{BB962C8B-B14F-4D97-AF65-F5344CB8AC3E}">
        <p14:creationId xmlns:p14="http://schemas.microsoft.com/office/powerpoint/2010/main" val="17569802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smtClean="0"/>
            </a:lvl1pPr>
          </a:lstStyle>
          <a:p>
            <a:pPr>
              <a:defRPr/>
            </a:pPr>
            <a:fld id="{C1321F18-E99E-4A67-A61D-E91B45164B3E}" type="slidenum">
              <a:rPr lang="en-US" altLang="en-US"/>
              <a:pPr>
                <a:defRPr/>
              </a:pPr>
              <a:t>‹#›</a:t>
            </a:fld>
            <a:endParaRPr lang="en-US" altLang="en-US" dirty="0"/>
          </a:p>
        </p:txBody>
      </p:sp>
    </p:spTree>
    <p:extLst>
      <p:ext uri="{BB962C8B-B14F-4D97-AF65-F5344CB8AC3E}">
        <p14:creationId xmlns:p14="http://schemas.microsoft.com/office/powerpoint/2010/main" val="267028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5" name="Straight Connector 4"/>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hart Placeholder 10"/>
          <p:cNvSpPr>
            <a:spLocks noGrp="1"/>
          </p:cNvSpPr>
          <p:nvPr>
            <p:ph type="chart" sz="quarter" idx="13"/>
          </p:nvPr>
        </p:nvSpPr>
        <p:spPr>
          <a:xfrm>
            <a:off x="1800225" y="2062163"/>
            <a:ext cx="5549900" cy="3235325"/>
          </a:xfrm>
        </p:spPr>
        <p:txBody>
          <a:bodyPr rtlCol="0">
            <a:noAutofit/>
          </a:bodyPr>
          <a:lstStyle>
            <a:lvl1pPr>
              <a:defRPr sz="1200">
                <a:solidFill>
                  <a:srgbClr val="4D4F53"/>
                </a:solidFill>
              </a:defRPr>
            </a:lvl1pPr>
          </a:lstStyle>
          <a:p>
            <a:pPr lvl="0"/>
            <a:r>
              <a:rPr lang="en-US" noProof="0" dirty="0" smtClean="0"/>
              <a:t>Click icon to add chart</a:t>
            </a:r>
            <a:endParaRPr lang="en-US" noProof="0" dirty="0"/>
          </a:p>
        </p:txBody>
      </p:sp>
      <p:sp>
        <p:nvSpPr>
          <p:cNvPr id="7"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6" name="Slide Number Placeholder 6"/>
          <p:cNvSpPr>
            <a:spLocks noGrp="1"/>
          </p:cNvSpPr>
          <p:nvPr>
            <p:ph type="sldNum" sz="quarter" idx="14"/>
          </p:nvPr>
        </p:nvSpPr>
        <p:spPr/>
        <p:txBody>
          <a:bodyPr/>
          <a:lstStyle>
            <a:lvl1pPr>
              <a:defRPr smtClean="0"/>
            </a:lvl1pPr>
          </a:lstStyle>
          <a:p>
            <a:pPr>
              <a:defRPr/>
            </a:pPr>
            <a:fld id="{3E4C047D-4FE6-4A1E-BDFA-90199940B259}" type="slidenum">
              <a:rPr lang="en-US" altLang="en-US"/>
              <a:pPr>
                <a:defRPr/>
              </a:pPr>
              <a:t>‹#›</a:t>
            </a:fld>
            <a:endParaRPr lang="en-US" altLang="en-US" dirty="0"/>
          </a:p>
        </p:txBody>
      </p:sp>
    </p:spTree>
    <p:extLst>
      <p:ext uri="{BB962C8B-B14F-4D97-AF65-F5344CB8AC3E}">
        <p14:creationId xmlns:p14="http://schemas.microsoft.com/office/powerpoint/2010/main" val="2558914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5" name="Straight Connector 4"/>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hart Placeholder 10"/>
          <p:cNvSpPr>
            <a:spLocks noGrp="1"/>
          </p:cNvSpPr>
          <p:nvPr>
            <p:ph type="chart" sz="quarter" idx="13"/>
          </p:nvPr>
        </p:nvSpPr>
        <p:spPr>
          <a:xfrm>
            <a:off x="1800225" y="2062163"/>
            <a:ext cx="5549900" cy="3235325"/>
          </a:xfrm>
        </p:spPr>
        <p:txBody>
          <a:bodyPr rtlCol="0">
            <a:noAutofit/>
          </a:bodyPr>
          <a:lstStyle>
            <a:lvl1pPr>
              <a:defRPr sz="1200">
                <a:solidFill>
                  <a:srgbClr val="4D4F53"/>
                </a:solidFill>
              </a:defRPr>
            </a:lvl1pPr>
          </a:lstStyle>
          <a:p>
            <a:pPr lvl="0"/>
            <a:r>
              <a:rPr lang="en-US" noProof="0" dirty="0" smtClean="0"/>
              <a:t>Click icon to add chart</a:t>
            </a:r>
            <a:endParaRPr lang="en-US" noProof="0" dirty="0"/>
          </a:p>
        </p:txBody>
      </p:sp>
      <p:sp>
        <p:nvSpPr>
          <p:cNvPr id="7"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6" name="Slide Number Placeholder 6"/>
          <p:cNvSpPr>
            <a:spLocks noGrp="1"/>
          </p:cNvSpPr>
          <p:nvPr>
            <p:ph type="sldNum" sz="quarter" idx="14"/>
          </p:nvPr>
        </p:nvSpPr>
        <p:spPr/>
        <p:txBody>
          <a:bodyPr/>
          <a:lstStyle>
            <a:lvl1pPr>
              <a:defRPr smtClean="0"/>
            </a:lvl1pPr>
          </a:lstStyle>
          <a:p>
            <a:pPr>
              <a:defRPr/>
            </a:pPr>
            <a:fld id="{3E4C047D-4FE6-4A1E-BDFA-90199940B259}" type="slidenum">
              <a:rPr lang="en-US" altLang="en-US"/>
              <a:pPr>
                <a:defRPr/>
              </a:pPr>
              <a:t>‹#›</a:t>
            </a:fld>
            <a:endParaRPr lang="en-US" altLang="en-US" dirty="0"/>
          </a:p>
        </p:txBody>
      </p:sp>
    </p:spTree>
    <p:extLst>
      <p:ext uri="{BB962C8B-B14F-4D97-AF65-F5344CB8AC3E}">
        <p14:creationId xmlns:p14="http://schemas.microsoft.com/office/powerpoint/2010/main" val="2188367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0" y="176030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894447"/>
            <a:ext cx="6400800" cy="1752600"/>
          </a:xfrm>
        </p:spPr>
        <p:txBody>
          <a:bodyPr>
            <a:normAutofit/>
          </a:bodyPr>
          <a:lstStyle>
            <a:lvl1pPr marL="0" indent="0" algn="ctr">
              <a:buNone/>
              <a:defRPr sz="24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p:txBody>
          <a:bodyPr/>
          <a:lstStyle>
            <a:lvl1pPr>
              <a:defRPr/>
            </a:lvl1pPr>
          </a:lstStyle>
          <a:p>
            <a:fld id="{77410FD6-3E7A-B643-A9F9-CD44E01F0EAF}" type="slidenum">
              <a:rPr lang="en-US"/>
              <a:pPr/>
              <a:t>‹#›</a:t>
            </a:fld>
            <a:endParaRPr lang="en-US" dirty="0"/>
          </a:p>
        </p:txBody>
      </p:sp>
    </p:spTree>
    <p:extLst>
      <p:ext uri="{BB962C8B-B14F-4D97-AF65-F5344CB8AC3E}">
        <p14:creationId xmlns:p14="http://schemas.microsoft.com/office/powerpoint/2010/main" val="37523174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931564"/>
            <a:ext cx="8229600" cy="1143000"/>
          </a:xfrm>
        </p:spPr>
        <p:txBody>
          <a:bodyPr/>
          <a:lstStyle>
            <a:lvl1pPr>
              <a:defRPr sz="2800">
                <a:solidFill>
                  <a:srgbClr val="646464"/>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886175"/>
            <a:ext cx="8229600" cy="3177821"/>
          </a:xfrm>
        </p:spPr>
        <p:txBody>
          <a:bodyPr>
            <a:normAutofit/>
          </a:bodyPr>
          <a:lstStyle>
            <a:lvl1pPr algn="ctr">
              <a:buFontTx/>
              <a:buNone/>
              <a:defRPr sz="2000"/>
            </a:lvl1pPr>
            <a:lvl2pPr algn="ctr">
              <a:defRPr sz="1800"/>
            </a:lvl2pPr>
            <a:lvl3pPr algn="ctr">
              <a:defRPr sz="1800"/>
            </a:lvl3pPr>
            <a:lvl4pPr algn="ctr">
              <a:defRPr sz="1800"/>
            </a:lvl4pPr>
            <a:lvl5pPr algn="ctr">
              <a:defRPr sz="1800"/>
            </a:lvl5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2B0B47FA-8C97-B54C-9A64-E2F0DAA0003D}" type="slidenum">
              <a:rPr lang="en-US"/>
              <a:pPr/>
              <a:t>‹#›</a:t>
            </a:fld>
            <a:endParaRPr lang="en-US" dirty="0"/>
          </a:p>
        </p:txBody>
      </p:sp>
    </p:spTree>
    <p:extLst>
      <p:ext uri="{BB962C8B-B14F-4D97-AF65-F5344CB8AC3E}">
        <p14:creationId xmlns:p14="http://schemas.microsoft.com/office/powerpoint/2010/main" val="15263437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p:cNvCxnSpPr/>
          <p:nvPr userDrawn="1"/>
        </p:nvCxnSpPr>
        <p:spPr>
          <a:xfrm>
            <a:off x="457200" y="9525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57200" y="2921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sz="half" idx="18"/>
          </p:nvPr>
        </p:nvSpPr>
        <p:spPr>
          <a:xfrm>
            <a:off x="4644922" y="1600200"/>
            <a:ext cx="3536041" cy="4525963"/>
          </a:xfrm>
        </p:spPr>
        <p:txBody>
          <a:bodyPr>
            <a:normAutofit/>
          </a:bodyPr>
          <a:lstStyle>
            <a:lvl1pPr>
              <a:defRPr sz="1800"/>
            </a:lvl1pPr>
            <a:lvl2pPr>
              <a:defRPr sz="1800"/>
            </a:lvl2pPr>
            <a:lvl3pPr>
              <a:defRPr sz="1800"/>
            </a:lvl3pPr>
            <a:lvl4pPr>
              <a:buFont typeface="Arial"/>
              <a:buChar char="–"/>
              <a:defRPr sz="1800"/>
            </a:lvl4pPr>
            <a:lvl5pPr>
              <a:buFont typeface="Lucida Grande"/>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7"/>
          </p:nvPr>
        </p:nvSpPr>
        <p:spPr>
          <a:xfrm>
            <a:off x="457200" y="1600200"/>
            <a:ext cx="3536041" cy="4525963"/>
          </a:xfrm>
        </p:spPr>
        <p:txBody>
          <a:bodyPr>
            <a:normAutofit/>
          </a:bodyPr>
          <a:lstStyle>
            <a:lvl1pPr>
              <a:defRPr sz="1800"/>
            </a:lvl1pPr>
            <a:lvl2pPr>
              <a:defRPr sz="1800"/>
            </a:lvl2pPr>
            <a:lvl3pPr>
              <a:defRPr sz="1800"/>
            </a:lvl3pPr>
            <a:lvl4pPr>
              <a:buFont typeface="Arial"/>
              <a:buChar char="–"/>
              <a:defRPr sz="1800"/>
            </a:lvl4pPr>
            <a:lvl5pPr>
              <a:buFont typeface="Lucida Grande"/>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22313" y="387518"/>
            <a:ext cx="7772400" cy="458410"/>
          </a:xfrm>
        </p:spPr>
        <p:txBody>
          <a:bodyPr anchor="b"/>
          <a:lstStyle>
            <a:lvl1pPr algn="ctr">
              <a:defRPr sz="2400" b="1" cap="all"/>
            </a:lvl1pPr>
          </a:lstStyle>
          <a:p>
            <a:r>
              <a:rPr lang="en-US" smtClean="0"/>
              <a:t>Click to edit Master title style</a:t>
            </a:r>
            <a:endParaRPr lang="en-US" dirty="0"/>
          </a:p>
        </p:txBody>
      </p:sp>
      <p:sp>
        <p:nvSpPr>
          <p:cNvPr id="11" name="Text Placeholder 20"/>
          <p:cNvSpPr>
            <a:spLocks noGrp="1"/>
          </p:cNvSpPr>
          <p:nvPr>
            <p:ph type="body" sz="quarter" idx="13"/>
          </p:nvPr>
        </p:nvSpPr>
        <p:spPr>
          <a:xfrm>
            <a:off x="461054" y="1253300"/>
            <a:ext cx="3532187" cy="277708"/>
          </a:xfrm>
        </p:spPr>
        <p:txBody>
          <a:bodyPr/>
          <a:lstStyle>
            <a:lvl1pPr algn="l">
              <a:spcBef>
                <a:spcPts val="0"/>
              </a:spcBef>
              <a:buFontTx/>
              <a:buNone/>
              <a:defRPr sz="18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2" name="Text Placeholder 20"/>
          <p:cNvSpPr>
            <a:spLocks noGrp="1"/>
          </p:cNvSpPr>
          <p:nvPr>
            <p:ph type="body" sz="quarter" idx="15"/>
          </p:nvPr>
        </p:nvSpPr>
        <p:spPr>
          <a:xfrm>
            <a:off x="4644896" y="1253300"/>
            <a:ext cx="3532187" cy="277708"/>
          </a:xfrm>
        </p:spPr>
        <p:txBody>
          <a:bodyPr/>
          <a:lstStyle>
            <a:lvl1pPr algn="l">
              <a:spcBef>
                <a:spcPts val="0"/>
              </a:spcBef>
              <a:buFontTx/>
              <a:buNone/>
              <a:defRPr sz="18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9" name="Slide Number Placeholder 5"/>
          <p:cNvSpPr>
            <a:spLocks noGrp="1"/>
          </p:cNvSpPr>
          <p:nvPr>
            <p:ph type="sldNum" sz="quarter" idx="19"/>
          </p:nvPr>
        </p:nvSpPr>
        <p:spPr/>
        <p:txBody>
          <a:bodyPr/>
          <a:lstStyle>
            <a:lvl1pPr>
              <a:defRPr/>
            </a:lvl1pPr>
          </a:lstStyle>
          <a:p>
            <a:fld id="{7066CD50-AF11-0842-BF67-4636CD6E0932}" type="slidenum">
              <a:rPr lang="en-US"/>
              <a:pPr/>
              <a:t>‹#›</a:t>
            </a:fld>
            <a:endParaRPr lang="en-US" dirty="0"/>
          </a:p>
        </p:txBody>
      </p:sp>
    </p:spTree>
    <p:extLst>
      <p:ext uri="{BB962C8B-B14F-4D97-AF65-F5344CB8AC3E}">
        <p14:creationId xmlns:p14="http://schemas.microsoft.com/office/powerpoint/2010/main" val="17701608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10" name="Straight Connector 9"/>
          <p:cNvCxnSpPr/>
          <p:nvPr userDrawn="1"/>
        </p:nvCxnSpPr>
        <p:spPr>
          <a:xfrm>
            <a:off x="457200" y="9525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57200" y="2921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Content Placeholder 2"/>
          <p:cNvSpPr>
            <a:spLocks noGrp="1"/>
          </p:cNvSpPr>
          <p:nvPr>
            <p:ph sz="half" idx="18"/>
          </p:nvPr>
        </p:nvSpPr>
        <p:spPr>
          <a:xfrm>
            <a:off x="4644922" y="1600200"/>
            <a:ext cx="3536041" cy="4525963"/>
          </a:xfrm>
        </p:spPr>
        <p:txBody>
          <a:bodyPr>
            <a:normAutofit/>
          </a:bodyPr>
          <a:lstStyle>
            <a:lvl1pPr>
              <a:buFontTx/>
              <a:buNone/>
              <a:defRPr sz="1800"/>
            </a:lvl1pPr>
            <a:lvl2pPr>
              <a:buFontTx/>
              <a:buNone/>
              <a:defRPr sz="1800"/>
            </a:lvl2pPr>
            <a:lvl3pPr>
              <a:buFontTx/>
              <a:buNone/>
              <a:defRPr sz="1800"/>
            </a:lvl3pPr>
            <a:lvl4pPr>
              <a:buFontTx/>
              <a:buNone/>
              <a:defRPr sz="1800"/>
            </a:lvl4pPr>
            <a:lvl5pPr>
              <a:buFontTx/>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half" idx="17"/>
          </p:nvPr>
        </p:nvSpPr>
        <p:spPr>
          <a:xfrm>
            <a:off x="457200" y="1600200"/>
            <a:ext cx="3536041" cy="4525963"/>
          </a:xfrm>
        </p:spPr>
        <p:txBody>
          <a:bodyPr>
            <a:normAutofit/>
          </a:bodyPr>
          <a:lstStyle>
            <a:lvl1pPr marL="0" indent="0">
              <a:buFontTx/>
              <a:buNone/>
              <a:defRPr sz="1800"/>
            </a:lvl1pPr>
            <a:lvl2pPr>
              <a:buFontTx/>
              <a:buNone/>
              <a:defRPr sz="1800"/>
            </a:lvl2pPr>
            <a:lvl3pPr>
              <a:buFontTx/>
              <a:buNone/>
              <a:defRPr sz="1800"/>
            </a:lvl3pPr>
            <a:lvl4pPr>
              <a:buFontTx/>
              <a:buNone/>
              <a:defRPr sz="1800"/>
            </a:lvl4pPr>
            <a:lvl5pPr>
              <a:buFontTx/>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722313" y="387518"/>
            <a:ext cx="7772400" cy="458410"/>
          </a:xfrm>
        </p:spPr>
        <p:txBody>
          <a:bodyPr anchor="b"/>
          <a:lstStyle>
            <a:lvl1pPr algn="ctr">
              <a:defRPr sz="2400" b="1" cap="all"/>
            </a:lvl1pPr>
          </a:lstStyle>
          <a:p>
            <a:r>
              <a:rPr lang="en-US" smtClean="0"/>
              <a:t>Click to edit Master title style</a:t>
            </a:r>
            <a:endParaRPr lang="en-US" dirty="0"/>
          </a:p>
        </p:txBody>
      </p:sp>
      <p:sp>
        <p:nvSpPr>
          <p:cNvPr id="8" name="Text Placeholder 20"/>
          <p:cNvSpPr>
            <a:spLocks noGrp="1"/>
          </p:cNvSpPr>
          <p:nvPr>
            <p:ph type="body" sz="quarter" idx="13"/>
          </p:nvPr>
        </p:nvSpPr>
        <p:spPr>
          <a:xfrm>
            <a:off x="461054" y="1253300"/>
            <a:ext cx="3532187" cy="277708"/>
          </a:xfrm>
        </p:spPr>
        <p:txBody>
          <a:bodyPr/>
          <a:lstStyle>
            <a:lvl1pPr algn="l">
              <a:spcBef>
                <a:spcPts val="0"/>
              </a:spcBef>
              <a:buFontTx/>
              <a:buNone/>
              <a:defRPr sz="18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9" name="Text Placeholder 20"/>
          <p:cNvSpPr>
            <a:spLocks noGrp="1"/>
          </p:cNvSpPr>
          <p:nvPr>
            <p:ph type="body" sz="quarter" idx="15"/>
          </p:nvPr>
        </p:nvSpPr>
        <p:spPr>
          <a:xfrm>
            <a:off x="4644896" y="1253300"/>
            <a:ext cx="3532187" cy="277708"/>
          </a:xfrm>
        </p:spPr>
        <p:txBody>
          <a:bodyPr/>
          <a:lstStyle>
            <a:lvl1pPr algn="l">
              <a:spcBef>
                <a:spcPts val="0"/>
              </a:spcBef>
              <a:buFontTx/>
              <a:buNone/>
              <a:defRPr sz="18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2" name="Slide Number Placeholder 5"/>
          <p:cNvSpPr>
            <a:spLocks noGrp="1"/>
          </p:cNvSpPr>
          <p:nvPr>
            <p:ph type="sldNum" sz="quarter" idx="19"/>
          </p:nvPr>
        </p:nvSpPr>
        <p:spPr/>
        <p:txBody>
          <a:bodyPr/>
          <a:lstStyle>
            <a:lvl1pPr>
              <a:defRPr/>
            </a:lvl1pPr>
          </a:lstStyle>
          <a:p>
            <a:fld id="{12B0A875-2DEE-604A-816E-9B724A0F576A}" type="slidenum">
              <a:rPr lang="en-US"/>
              <a:pPr/>
              <a:t>‹#›</a:t>
            </a:fld>
            <a:endParaRPr lang="en-US" dirty="0"/>
          </a:p>
        </p:txBody>
      </p:sp>
    </p:spTree>
    <p:extLst>
      <p:ext uri="{BB962C8B-B14F-4D97-AF65-F5344CB8AC3E}">
        <p14:creationId xmlns:p14="http://schemas.microsoft.com/office/powerpoint/2010/main" val="20049838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57200" y="9525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57200" y="2921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half" idx="2"/>
          </p:nvPr>
        </p:nvSpPr>
        <p:spPr>
          <a:xfrm>
            <a:off x="2646677" y="1626843"/>
            <a:ext cx="5670550" cy="4525963"/>
          </a:xfrm>
        </p:spPr>
        <p:txBody>
          <a:bodyPr>
            <a:normAutofit/>
          </a:bodyPr>
          <a:lstStyle>
            <a:lvl1pPr>
              <a:defRPr sz="1800" b="1"/>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22313" y="387518"/>
            <a:ext cx="7772400" cy="457936"/>
          </a:xfrm>
        </p:spPr>
        <p:txBody>
          <a:bodyPr anchor="b"/>
          <a:lstStyle>
            <a:lvl1pPr>
              <a:defRPr sz="2400"/>
            </a:lvl1pPr>
          </a:lstStyle>
          <a:p>
            <a:r>
              <a:rPr lang="en-US" smtClean="0"/>
              <a:t>Click to edit Master title style</a:t>
            </a:r>
            <a:endParaRPr lang="en-US"/>
          </a:p>
        </p:txBody>
      </p:sp>
      <p:sp>
        <p:nvSpPr>
          <p:cNvPr id="12" name="Text Placeholder 9"/>
          <p:cNvSpPr>
            <a:spLocks noGrp="1"/>
          </p:cNvSpPr>
          <p:nvPr>
            <p:ph type="body" sz="quarter" idx="13"/>
          </p:nvPr>
        </p:nvSpPr>
        <p:spPr>
          <a:xfrm>
            <a:off x="461137" y="1679511"/>
            <a:ext cx="1870075" cy="4314825"/>
          </a:xfrm>
          <a:noFill/>
        </p:spPr>
        <p:txBody>
          <a:bodyPr>
            <a:noAutofit/>
          </a:bodyPr>
          <a:lstStyle>
            <a:lvl1pPr marL="0" indent="0" algn="l">
              <a:buFontTx/>
              <a:buNone/>
              <a:defRPr sz="14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7" name="Slide Number Placeholder 6"/>
          <p:cNvSpPr>
            <a:spLocks noGrp="1"/>
          </p:cNvSpPr>
          <p:nvPr>
            <p:ph type="sldNum" sz="quarter" idx="14"/>
          </p:nvPr>
        </p:nvSpPr>
        <p:spPr/>
        <p:txBody>
          <a:bodyPr/>
          <a:lstStyle>
            <a:lvl1pPr>
              <a:defRPr/>
            </a:lvl1pPr>
          </a:lstStyle>
          <a:p>
            <a:fld id="{461713DF-FC0C-BD44-96B2-D7AA63B4AD19}" type="slidenum">
              <a:rPr lang="en-US"/>
              <a:pPr/>
              <a:t>‹#›</a:t>
            </a:fld>
            <a:endParaRPr lang="en-US" dirty="0"/>
          </a:p>
        </p:txBody>
      </p:sp>
    </p:spTree>
    <p:extLst>
      <p:ext uri="{BB962C8B-B14F-4D97-AF65-F5344CB8AC3E}">
        <p14:creationId xmlns:p14="http://schemas.microsoft.com/office/powerpoint/2010/main" val="27066760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57200" y="9525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57200" y="2921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22313" y="387519"/>
            <a:ext cx="7772400" cy="457942"/>
          </a:xfrm>
        </p:spPr>
        <p:txBody>
          <a:bodyPr anchor="b"/>
          <a:lstStyle>
            <a:lvl1pPr>
              <a:defRPr sz="2400"/>
            </a:lvl1pPr>
          </a:lstStyle>
          <a:p>
            <a:r>
              <a:rPr lang="en-US" smtClean="0"/>
              <a:t>Click to edit Master title style</a:t>
            </a:r>
            <a:endParaRPr lang="en-US" dirty="0"/>
          </a:p>
        </p:txBody>
      </p:sp>
      <p:sp>
        <p:nvSpPr>
          <p:cNvPr id="13" name="Text Placeholder 11"/>
          <p:cNvSpPr>
            <a:spLocks noGrp="1"/>
          </p:cNvSpPr>
          <p:nvPr>
            <p:ph type="body" sz="quarter" idx="14"/>
          </p:nvPr>
        </p:nvSpPr>
        <p:spPr>
          <a:xfrm>
            <a:off x="463424" y="1661468"/>
            <a:ext cx="8226093" cy="422697"/>
          </a:xfrm>
        </p:spPr>
        <p:txBody>
          <a:bodyPr/>
          <a:lstStyle>
            <a:lvl1pPr marL="0" indent="0" algn="l">
              <a:spcBef>
                <a:spcPts val="0"/>
              </a:spcBef>
              <a:spcAft>
                <a:spcPts val="1400"/>
              </a:spcAft>
              <a:buFontTx/>
              <a:buNone/>
              <a:defRPr sz="1800" b="1" baseline="0">
                <a:solidFill>
                  <a:schemeClr val="tx1"/>
                </a:solidFill>
              </a:defRPr>
            </a:lvl1pPr>
            <a:lvl2pPr marL="0" indent="4763">
              <a:spcBef>
                <a:spcPts val="0"/>
              </a:spcBef>
              <a:buSzPct val="40000"/>
              <a:buFontTx/>
              <a:buNone/>
              <a:defRPr sz="1600"/>
            </a:lvl2pPr>
            <a:lvl3pPr marL="569913" indent="-176213">
              <a:spcBef>
                <a:spcPts val="0"/>
              </a:spcBef>
              <a:buSzPct val="40000"/>
              <a:buFont typeface="Wingdings" charset="2"/>
              <a:buChar char="§"/>
              <a:defRPr sz="1600"/>
            </a:lvl3pPr>
            <a:lvl4pPr marL="968375" indent="-168275">
              <a:spcBef>
                <a:spcPts val="0"/>
              </a:spcBef>
              <a:buSzPct val="65000"/>
              <a:defRPr sz="1600"/>
            </a:lvl4pPr>
            <a:lvl5pPr marL="1368425" indent="-166688">
              <a:spcBef>
                <a:spcPts val="0"/>
              </a:spcBef>
              <a:buSzPct val="65000"/>
              <a:defRPr sz="1600"/>
            </a:lvl5pPr>
          </a:lstStyle>
          <a:p>
            <a:pPr lvl="0"/>
            <a:r>
              <a:rPr lang="en-US" smtClean="0"/>
              <a:t>Click to edit Master text styles</a:t>
            </a:r>
          </a:p>
        </p:txBody>
      </p:sp>
      <p:sp>
        <p:nvSpPr>
          <p:cNvPr id="14" name="Text Placeholder 9"/>
          <p:cNvSpPr>
            <a:spLocks noGrp="1"/>
          </p:cNvSpPr>
          <p:nvPr>
            <p:ph type="body" sz="quarter" idx="15"/>
          </p:nvPr>
        </p:nvSpPr>
        <p:spPr>
          <a:xfrm>
            <a:off x="4848624" y="5175850"/>
            <a:ext cx="3035676" cy="652417"/>
          </a:xfrm>
          <a:noFill/>
        </p:spPr>
        <p:txBody>
          <a:bodyPr>
            <a:noAutofit/>
          </a:bodyPr>
          <a:lstStyle>
            <a:lvl1pPr marL="0" indent="0" algn="l">
              <a:buFontTx/>
              <a:buNone/>
              <a:defRPr sz="11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5" name="Text Placeholder 9"/>
          <p:cNvSpPr>
            <a:spLocks noGrp="1"/>
          </p:cNvSpPr>
          <p:nvPr>
            <p:ph type="body" sz="quarter" idx="13"/>
          </p:nvPr>
        </p:nvSpPr>
        <p:spPr>
          <a:xfrm>
            <a:off x="1243846" y="5175850"/>
            <a:ext cx="3035676" cy="652417"/>
          </a:xfrm>
          <a:noFill/>
        </p:spPr>
        <p:txBody>
          <a:bodyPr>
            <a:noAutofit/>
          </a:bodyPr>
          <a:lstStyle>
            <a:lvl1pPr marL="0" indent="0" algn="l">
              <a:buFontTx/>
              <a:buNone/>
              <a:defRPr sz="11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0" name="Content Placeholder 2"/>
          <p:cNvSpPr>
            <a:spLocks noGrp="1"/>
          </p:cNvSpPr>
          <p:nvPr>
            <p:ph sz="half" idx="17"/>
          </p:nvPr>
        </p:nvSpPr>
        <p:spPr>
          <a:xfrm>
            <a:off x="463424" y="2084165"/>
            <a:ext cx="8229600" cy="3288210"/>
          </a:xfrm>
        </p:spPr>
        <p:txBody>
          <a:bodyPr>
            <a:normAutofit/>
          </a:bodyPr>
          <a:lstStyle>
            <a:lvl1pPr>
              <a:defRPr sz="1800"/>
            </a:lvl1pPr>
            <a:lvl2pPr>
              <a:defRPr sz="1800"/>
            </a:lvl2pPr>
            <a:lvl3pPr>
              <a:defRPr sz="1800"/>
            </a:lvl3pPr>
            <a:lvl4pPr>
              <a:buFont typeface="Arial"/>
              <a:buChar char="–"/>
              <a:defRPr sz="1800"/>
            </a:lvl4pPr>
            <a:lvl5pPr>
              <a:buFont typeface="Lucida Grande"/>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8"/>
          </p:nvPr>
        </p:nvSpPr>
        <p:spPr/>
        <p:txBody>
          <a:bodyPr/>
          <a:lstStyle>
            <a:lvl1pPr>
              <a:defRPr/>
            </a:lvl1pPr>
          </a:lstStyle>
          <a:p>
            <a:fld id="{4DFAE5E2-F3B3-C943-B0BB-2D2A44FA254E}" type="slidenum">
              <a:rPr lang="en-US"/>
              <a:pPr/>
              <a:t>‹#›</a:t>
            </a:fld>
            <a:endParaRPr lang="en-US" dirty="0"/>
          </a:p>
        </p:txBody>
      </p:sp>
    </p:spTree>
    <p:extLst>
      <p:ext uri="{BB962C8B-B14F-4D97-AF65-F5344CB8AC3E}">
        <p14:creationId xmlns:p14="http://schemas.microsoft.com/office/powerpoint/2010/main" val="28832498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457200" y="9525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57200" y="2921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22313" y="387519"/>
            <a:ext cx="7772400" cy="457942"/>
          </a:xfrm>
        </p:spPr>
        <p:txBody>
          <a:bodyPr anchor="b">
            <a:noAutofit/>
          </a:bodyPr>
          <a:lstStyle>
            <a:lvl1pPr algn="ctr">
              <a:defRPr sz="2400" b="1"/>
            </a:lvl1pPr>
          </a:lstStyle>
          <a:p>
            <a:r>
              <a:rPr lang="en-US" smtClean="0"/>
              <a:t>Click to edit Master title style</a:t>
            </a:r>
            <a:endParaRPr lang="en-US" dirty="0"/>
          </a:p>
        </p:txBody>
      </p:sp>
      <p:sp>
        <p:nvSpPr>
          <p:cNvPr id="8" name="Table Placeholder 19"/>
          <p:cNvSpPr>
            <a:spLocks noGrp="1"/>
          </p:cNvSpPr>
          <p:nvPr>
            <p:ph type="tbl" sz="quarter" idx="14"/>
          </p:nvPr>
        </p:nvSpPr>
        <p:spPr>
          <a:xfrm>
            <a:off x="626369" y="2182812"/>
            <a:ext cx="7750014" cy="3541067"/>
          </a:xfrm>
        </p:spPr>
        <p:txBody>
          <a:bodyPr rtlCol="0">
            <a:noAutofit/>
          </a:body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b="1" baseline="0">
                <a:solidFill>
                  <a:schemeClr val="accent1"/>
                </a:solidFill>
              </a:defRPr>
            </a:lvl1pPr>
            <a:lvl2pPr>
              <a:buNone/>
              <a:defRPr/>
            </a:lvl2pPr>
          </a:lstStyle>
          <a:p>
            <a:pPr lvl="0"/>
            <a:r>
              <a:rPr lang="en-US" smtClean="0"/>
              <a:t>Click to edit Master text styles</a:t>
            </a:r>
          </a:p>
        </p:txBody>
      </p:sp>
      <p:sp>
        <p:nvSpPr>
          <p:cNvPr id="7" name="Slide Number Placeholder 6"/>
          <p:cNvSpPr>
            <a:spLocks noGrp="1"/>
          </p:cNvSpPr>
          <p:nvPr>
            <p:ph type="sldNum" sz="quarter" idx="15"/>
          </p:nvPr>
        </p:nvSpPr>
        <p:spPr/>
        <p:txBody>
          <a:bodyPr/>
          <a:lstStyle>
            <a:lvl1pPr>
              <a:defRPr/>
            </a:lvl1pPr>
          </a:lstStyle>
          <a:p>
            <a:fld id="{DB673BD8-B8D2-A74B-B5F8-CF1815CEE60D}" type="slidenum">
              <a:rPr lang="en-US"/>
              <a:pPr/>
              <a:t>‹#›</a:t>
            </a:fld>
            <a:endParaRPr lang="en-US" dirty="0"/>
          </a:p>
        </p:txBody>
      </p:sp>
    </p:spTree>
    <p:extLst>
      <p:ext uri="{BB962C8B-B14F-4D97-AF65-F5344CB8AC3E}">
        <p14:creationId xmlns:p14="http://schemas.microsoft.com/office/powerpoint/2010/main" val="37665331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4" name="Straight Connector 3"/>
          <p:cNvCxnSpPr/>
          <p:nvPr userDrawn="1"/>
        </p:nvCxnSpPr>
        <p:spPr>
          <a:xfrm>
            <a:off x="457200" y="9525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457200" y="2921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22313" y="387520"/>
            <a:ext cx="7772400" cy="457942"/>
          </a:xfrm>
        </p:spPr>
        <p:txBody>
          <a:bodyPr anchor="b">
            <a:noAutofit/>
          </a:bodyPr>
          <a:lstStyle>
            <a:lvl1pPr algn="ctr">
              <a:defRPr sz="2400" b="1"/>
            </a:lvl1pPr>
          </a:lstStyle>
          <a:p>
            <a:r>
              <a:rPr lang="en-US" smtClean="0"/>
              <a:t>Click to edit Master title style</a:t>
            </a:r>
            <a:endParaRPr lang="en-US"/>
          </a:p>
        </p:txBody>
      </p:sp>
      <p:sp>
        <p:nvSpPr>
          <p:cNvPr id="8" name="Chart Placeholder 10"/>
          <p:cNvSpPr>
            <a:spLocks noGrp="1"/>
          </p:cNvSpPr>
          <p:nvPr>
            <p:ph type="chart" sz="quarter" idx="13"/>
          </p:nvPr>
        </p:nvSpPr>
        <p:spPr>
          <a:xfrm>
            <a:off x="1800225" y="2062163"/>
            <a:ext cx="5549900" cy="3235325"/>
          </a:xfrm>
        </p:spPr>
        <p:txBody>
          <a:bodyPr rtlCol="0">
            <a:noAutofit/>
          </a:bodyPr>
          <a:lstStyle/>
          <a:p>
            <a:pPr lvl="0"/>
            <a:r>
              <a:rPr lang="en-US" noProof="0" dirty="0" smtClean="0"/>
              <a:t>Click icon to add chart</a:t>
            </a:r>
            <a:endParaRPr lang="en-US" noProof="0" dirty="0"/>
          </a:p>
        </p:txBody>
      </p:sp>
      <p:sp>
        <p:nvSpPr>
          <p:cNvPr id="6" name="Slide Number Placeholder 6"/>
          <p:cNvSpPr>
            <a:spLocks noGrp="1"/>
          </p:cNvSpPr>
          <p:nvPr>
            <p:ph type="sldNum" sz="quarter" idx="14"/>
          </p:nvPr>
        </p:nvSpPr>
        <p:spPr/>
        <p:txBody>
          <a:bodyPr/>
          <a:lstStyle>
            <a:lvl1pPr>
              <a:defRPr/>
            </a:lvl1pPr>
          </a:lstStyle>
          <a:p>
            <a:fld id="{EEC160F3-0B3F-6D46-B689-4864FF9D84F3}" type="slidenum">
              <a:rPr lang="en-US"/>
              <a:pPr/>
              <a:t>‹#›</a:t>
            </a:fld>
            <a:endParaRPr lang="en-US" dirty="0"/>
          </a:p>
        </p:txBody>
      </p:sp>
    </p:spTree>
    <p:extLst>
      <p:ext uri="{BB962C8B-B14F-4D97-AF65-F5344CB8AC3E}">
        <p14:creationId xmlns:p14="http://schemas.microsoft.com/office/powerpoint/2010/main" val="36173145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451195" y="561747"/>
            <a:ext cx="8230122"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a:lvl1pPr>
          </a:lstStyle>
          <a:p>
            <a:pPr>
              <a:defRPr/>
            </a:pPr>
            <a:fld id="{2FC2A607-F197-4E38-8DF3-692976F20980}" type="slidenum">
              <a:rPr lang="en-US"/>
              <a:pPr>
                <a:defRPr/>
              </a:pPr>
              <a:t>‹#›</a:t>
            </a:fld>
            <a:endParaRPr lang="en-US" dirty="0"/>
          </a:p>
        </p:txBody>
      </p:sp>
    </p:spTree>
    <p:extLst>
      <p:ext uri="{BB962C8B-B14F-4D97-AF65-F5344CB8AC3E}">
        <p14:creationId xmlns:p14="http://schemas.microsoft.com/office/powerpoint/2010/main" val="71530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6591"/>
            <a:ext cx="7772400" cy="1470025"/>
          </a:xfrm>
        </p:spPr>
        <p:txBody>
          <a:bodyPr/>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1371600" y="2886306"/>
            <a:ext cx="6400800" cy="1752600"/>
          </a:xfrm>
        </p:spPr>
        <p:txBody>
          <a:bodyPr>
            <a:normAutofit/>
          </a:bodyPr>
          <a:lstStyle>
            <a:lvl1pPr marL="0" indent="0" algn="ctr">
              <a:buNone/>
              <a:defRPr sz="1400">
                <a:solidFill>
                  <a:srgbClr val="4D4F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AD7AF00-8FD9-4823-B28D-07FD1582C73B}" type="slidenum">
              <a:rPr lang="en-US" altLang="en-US"/>
              <a:pPr>
                <a:defRPr/>
              </a:pPr>
              <a:t>‹#›</a:t>
            </a:fld>
            <a:endParaRPr lang="en-US" altLang="en-US" dirty="0"/>
          </a:p>
        </p:txBody>
      </p:sp>
    </p:spTree>
    <p:extLst>
      <p:ext uri="{BB962C8B-B14F-4D97-AF65-F5344CB8AC3E}">
        <p14:creationId xmlns:p14="http://schemas.microsoft.com/office/powerpoint/2010/main" val="40582929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451195" y="561747"/>
            <a:ext cx="8230122"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a:lvl1pPr>
          </a:lstStyle>
          <a:p>
            <a:pPr>
              <a:defRPr/>
            </a:pPr>
            <a:fld id="{2FC2A607-F197-4E38-8DF3-692976F20980}" type="slidenum">
              <a:rPr lang="en-US"/>
              <a:pPr>
                <a:defRPr/>
              </a:pPr>
              <a:t>‹#›</a:t>
            </a:fld>
            <a:endParaRPr lang="en-US" dirty="0"/>
          </a:p>
        </p:txBody>
      </p:sp>
    </p:spTree>
    <p:extLst>
      <p:ext uri="{BB962C8B-B14F-4D97-AF65-F5344CB8AC3E}">
        <p14:creationId xmlns:p14="http://schemas.microsoft.com/office/powerpoint/2010/main" val="20205984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4_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451195" y="561747"/>
            <a:ext cx="8230122"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a:lvl1pPr>
          </a:lstStyle>
          <a:p>
            <a:pPr>
              <a:defRPr/>
            </a:pPr>
            <a:fld id="{2FC2A607-F197-4E38-8DF3-692976F20980}" type="slidenum">
              <a:rPr lang="en-US"/>
              <a:pPr>
                <a:defRPr/>
              </a:pPr>
              <a:t>‹#›</a:t>
            </a:fld>
            <a:endParaRPr lang="en-US" dirty="0"/>
          </a:p>
        </p:txBody>
      </p:sp>
    </p:spTree>
    <p:extLst>
      <p:ext uri="{BB962C8B-B14F-4D97-AF65-F5344CB8AC3E}">
        <p14:creationId xmlns:p14="http://schemas.microsoft.com/office/powerpoint/2010/main" val="9694879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5_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451195" y="561747"/>
            <a:ext cx="8230122"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a:lvl1pPr>
          </a:lstStyle>
          <a:p>
            <a:pPr>
              <a:defRPr/>
            </a:pPr>
            <a:fld id="{2FC2A607-F197-4E38-8DF3-692976F20980}" type="slidenum">
              <a:rPr lang="en-US"/>
              <a:pPr>
                <a:defRPr/>
              </a:pPr>
              <a:t>‹#›</a:t>
            </a:fld>
            <a:endParaRPr lang="en-US" dirty="0"/>
          </a:p>
        </p:txBody>
      </p:sp>
    </p:spTree>
    <p:extLst>
      <p:ext uri="{BB962C8B-B14F-4D97-AF65-F5344CB8AC3E}">
        <p14:creationId xmlns:p14="http://schemas.microsoft.com/office/powerpoint/2010/main" val="28055362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6_Content with Caption">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able Placeholder 19"/>
          <p:cNvSpPr>
            <a:spLocks noGrp="1"/>
          </p:cNvSpPr>
          <p:nvPr>
            <p:ph type="tbl" sz="quarter" idx="14"/>
          </p:nvPr>
        </p:nvSpPr>
        <p:spPr>
          <a:xfrm>
            <a:off x="626369" y="2182812"/>
            <a:ext cx="7750014" cy="3541067"/>
          </a:xfrm>
        </p:spPr>
        <p:txBody>
          <a:bodyPr rtlCol="0">
            <a:noAutofit/>
          </a:bodyPr>
          <a:lstStyle>
            <a:lvl1pPr>
              <a:defRPr sz="1200">
                <a:solidFill>
                  <a:srgbClr val="4D4F53"/>
                </a:solidFill>
              </a:defRPr>
            </a:lvl1pPr>
          </a:lstStyle>
          <a:p>
            <a:pPr lvl="0"/>
            <a:r>
              <a:rPr lang="en-US" noProof="0" dirty="0" smtClean="0"/>
              <a:t>Click icon to add table</a:t>
            </a:r>
            <a:endParaRPr lang="en-US" noProof="0" dirty="0"/>
          </a:p>
        </p:txBody>
      </p:sp>
      <p:sp>
        <p:nvSpPr>
          <p:cNvPr id="9" name="Text Placeholder 11"/>
          <p:cNvSpPr>
            <a:spLocks noGrp="1"/>
          </p:cNvSpPr>
          <p:nvPr>
            <p:ph type="body" sz="quarter" idx="13"/>
          </p:nvPr>
        </p:nvSpPr>
        <p:spPr>
          <a:xfrm>
            <a:off x="469900" y="1505647"/>
            <a:ext cx="8210550" cy="442913"/>
          </a:xfrm>
        </p:spPr>
        <p:txBody>
          <a:bodyPr anchor="ctr"/>
          <a:lstStyle>
            <a:lvl1pPr>
              <a:defRPr sz="1400" b="1" baseline="0">
                <a:solidFill>
                  <a:schemeClr val="accent1"/>
                </a:solidFill>
              </a:defRPr>
            </a:lvl1pPr>
            <a:lvl2pPr>
              <a:buNone/>
              <a:defRPr/>
            </a:lvl2pPr>
          </a:lstStyle>
          <a:p>
            <a:pPr lvl="0"/>
            <a:r>
              <a:rPr lang="en-US" smtClean="0"/>
              <a:t>Click to edit Master text styles</a:t>
            </a:r>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451195" y="561747"/>
            <a:ext cx="8230122"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5"/>
          </p:nvPr>
        </p:nvSpPr>
        <p:spPr/>
        <p:txBody>
          <a:bodyPr/>
          <a:lstStyle>
            <a:lvl1pPr>
              <a:defRPr/>
            </a:lvl1pPr>
          </a:lstStyle>
          <a:p>
            <a:pPr>
              <a:defRPr/>
            </a:pPr>
            <a:fld id="{2FC2A607-F197-4E38-8DF3-692976F20980}" type="slidenum">
              <a:rPr lang="en-US"/>
              <a:pPr>
                <a:defRPr/>
              </a:pPr>
              <a:t>‹#›</a:t>
            </a:fld>
            <a:endParaRPr lang="en-US" dirty="0"/>
          </a:p>
        </p:txBody>
      </p:sp>
    </p:spTree>
    <p:extLst>
      <p:ext uri="{BB962C8B-B14F-4D97-AF65-F5344CB8AC3E}">
        <p14:creationId xmlns:p14="http://schemas.microsoft.com/office/powerpoint/2010/main" val="33190322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6591"/>
            <a:ext cx="7772400" cy="1470025"/>
          </a:xfrm>
        </p:spPr>
        <p:txBody>
          <a:bodyPr/>
          <a:lstStyle>
            <a:lvl1pPr>
              <a:defRPr cap="all"/>
            </a:lvl1pPr>
          </a:lstStyle>
          <a:p>
            <a:r>
              <a:rPr lang="en-US" smtClean="0"/>
              <a:t>Click to edit Master title style</a:t>
            </a:r>
            <a:endParaRPr lang="en-US" dirty="0"/>
          </a:p>
        </p:txBody>
      </p:sp>
      <p:sp>
        <p:nvSpPr>
          <p:cNvPr id="3" name="Subtitle 2"/>
          <p:cNvSpPr>
            <a:spLocks noGrp="1"/>
          </p:cNvSpPr>
          <p:nvPr>
            <p:ph type="subTitle" idx="1"/>
          </p:nvPr>
        </p:nvSpPr>
        <p:spPr>
          <a:xfrm>
            <a:off x="1371600" y="2886306"/>
            <a:ext cx="6400800" cy="1752600"/>
          </a:xfrm>
        </p:spPr>
        <p:txBody>
          <a:bodyPr>
            <a:normAutofit/>
          </a:bodyPr>
          <a:lstStyle>
            <a:lvl1pPr marL="0" indent="0" algn="ctr">
              <a:buNone/>
              <a:defRPr sz="1400">
                <a:solidFill>
                  <a:srgbClr val="4D4F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FFC8BE6-5FD1-4125-B437-6D16890F9840}" type="slidenum">
              <a:rPr lang="en-US" altLang="en-US"/>
              <a:pPr>
                <a:defRPr/>
              </a:pPr>
              <a:t>‹#›</a:t>
            </a:fld>
            <a:endParaRPr lang="en-US" altLang="en-US" dirty="0"/>
          </a:p>
        </p:txBody>
      </p:sp>
    </p:spTree>
    <p:extLst>
      <p:ext uri="{BB962C8B-B14F-4D97-AF65-F5344CB8AC3E}">
        <p14:creationId xmlns:p14="http://schemas.microsoft.com/office/powerpoint/2010/main" val="39539983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886175"/>
            <a:ext cx="8229600" cy="3177821"/>
          </a:xfrm>
        </p:spPr>
        <p:txBody>
          <a:bodyPr>
            <a:normAutofit/>
          </a:bodyPr>
          <a:lstStyle>
            <a:lvl1pPr algn="ctr">
              <a:buFontTx/>
              <a:buNone/>
              <a:defRPr sz="1200">
                <a:solidFill>
                  <a:srgbClr val="4D4F53"/>
                </a:solidFill>
              </a:defRPr>
            </a:lvl1pPr>
            <a:lvl2pPr algn="ctr">
              <a:defRPr sz="1800"/>
            </a:lvl2pPr>
            <a:lvl3pPr algn="ctr">
              <a:defRPr sz="1800"/>
            </a:lvl3pPr>
            <a:lvl4pPr algn="ctr">
              <a:defRPr sz="1800"/>
            </a:lvl4pPr>
            <a:lvl5pPr algn="ctr">
              <a:defRPr sz="1800"/>
            </a:lvl5pPr>
          </a:lstStyle>
          <a:p>
            <a:pPr lvl="0"/>
            <a:r>
              <a:rPr lang="en-US" smtClean="0"/>
              <a:t>Click to edit Master text styles</a:t>
            </a:r>
          </a:p>
        </p:txBody>
      </p:sp>
      <p:sp>
        <p:nvSpPr>
          <p:cNvPr id="2" name="Title 1"/>
          <p:cNvSpPr>
            <a:spLocks noGrp="1"/>
          </p:cNvSpPr>
          <p:nvPr>
            <p:ph type="title"/>
          </p:nvPr>
        </p:nvSpPr>
        <p:spPr>
          <a:xfrm>
            <a:off x="457200" y="1931564"/>
            <a:ext cx="8229600" cy="1143000"/>
          </a:xfrm>
        </p:spPr>
        <p:txBody>
          <a:bodyPr/>
          <a:lstStyle>
            <a:lvl1pPr>
              <a:defRPr sz="1800" cap="all">
                <a:solidFill>
                  <a:srgbClr val="4D4F53"/>
                </a:solidFill>
              </a:defRPr>
            </a:lvl1pPr>
          </a:lstStyle>
          <a:p>
            <a:r>
              <a:rPr lang="en-US" smtClean="0"/>
              <a:t>Click to edit Master title style</a:t>
            </a:r>
            <a:endParaRPr lang="en-US" dirty="0"/>
          </a:p>
        </p:txBody>
      </p:sp>
      <p:sp>
        <p:nvSpPr>
          <p:cNvPr id="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7" name="Slide Number Placeholder 5"/>
          <p:cNvSpPr>
            <a:spLocks noGrp="1"/>
          </p:cNvSpPr>
          <p:nvPr>
            <p:ph type="sldNum" sz="quarter" idx="13"/>
          </p:nvPr>
        </p:nvSpPr>
        <p:spPr/>
        <p:txBody>
          <a:bodyPr/>
          <a:lstStyle>
            <a:lvl1pPr>
              <a:defRPr smtClean="0"/>
            </a:lvl1pPr>
          </a:lstStyle>
          <a:p>
            <a:pPr>
              <a:defRPr/>
            </a:pPr>
            <a:fld id="{A90FF7F2-EAA9-47B2-9BB5-29A0C78E5DBC}" type="slidenum">
              <a:rPr lang="en-US" altLang="en-US"/>
              <a:pPr>
                <a:defRPr/>
              </a:pPr>
              <a:t>‹#›</a:t>
            </a:fld>
            <a:endParaRPr lang="en-US" altLang="en-US" dirty="0"/>
          </a:p>
        </p:txBody>
      </p:sp>
    </p:spTree>
    <p:extLst>
      <p:ext uri="{BB962C8B-B14F-4D97-AF65-F5344CB8AC3E}">
        <p14:creationId xmlns:p14="http://schemas.microsoft.com/office/powerpoint/2010/main" val="21732788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sz="half" idx="18"/>
          </p:nvPr>
        </p:nvSpPr>
        <p:spPr>
          <a:xfrm>
            <a:off x="4644922"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7"/>
          </p:nvPr>
        </p:nvSpPr>
        <p:spPr>
          <a:xfrm>
            <a:off x="457200" y="1609271"/>
            <a:ext cx="3536041" cy="4525963"/>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2"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6"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9" name="Slide Number Placeholder 5"/>
          <p:cNvSpPr>
            <a:spLocks noGrp="1"/>
          </p:cNvSpPr>
          <p:nvPr>
            <p:ph type="sldNum" sz="quarter" idx="19"/>
          </p:nvPr>
        </p:nvSpPr>
        <p:spPr/>
        <p:txBody>
          <a:bodyPr/>
          <a:lstStyle>
            <a:lvl1pPr>
              <a:defRPr smtClean="0"/>
            </a:lvl1pPr>
          </a:lstStyle>
          <a:p>
            <a:pPr>
              <a:defRPr/>
            </a:pPr>
            <a:fld id="{CFD0EC20-EA47-4950-8441-EBDDE667EF53}" type="slidenum">
              <a:rPr lang="en-US" altLang="en-US"/>
              <a:pPr>
                <a:defRPr/>
              </a:pPr>
              <a:t>‹#›</a:t>
            </a:fld>
            <a:endParaRPr lang="en-US" altLang="en-US" dirty="0"/>
          </a:p>
        </p:txBody>
      </p:sp>
    </p:spTree>
    <p:extLst>
      <p:ext uri="{BB962C8B-B14F-4D97-AF65-F5344CB8AC3E}">
        <p14:creationId xmlns:p14="http://schemas.microsoft.com/office/powerpoint/2010/main" val="33092466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10" name="Straight Connector 9"/>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5" name="Content Placeholder 2"/>
          <p:cNvSpPr>
            <a:spLocks noGrp="1"/>
          </p:cNvSpPr>
          <p:nvPr>
            <p:ph sz="half" idx="18"/>
          </p:nvPr>
        </p:nvSpPr>
        <p:spPr>
          <a:xfrm>
            <a:off x="4644922" y="1600200"/>
            <a:ext cx="3536041" cy="4525963"/>
          </a:xfrm>
        </p:spPr>
        <p:txBody>
          <a:bodyPr>
            <a:normAutofit/>
          </a:bodyPr>
          <a:lstStyle>
            <a:lvl1pPr>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half" idx="17"/>
          </p:nvPr>
        </p:nvSpPr>
        <p:spPr>
          <a:xfrm>
            <a:off x="465341" y="1600200"/>
            <a:ext cx="3536041" cy="4525963"/>
          </a:xfrm>
        </p:spPr>
        <p:txBody>
          <a:bodyPr>
            <a:normAutofit/>
          </a:bodyPr>
          <a:lstStyle>
            <a:lvl1pPr marL="0" indent="0">
              <a:buFontTx/>
              <a:buNone/>
              <a:tabLst>
                <a:tab pos="3355975" algn="r"/>
              </a:tabLst>
              <a:defRPr sz="1200">
                <a:solidFill>
                  <a:srgbClr val="4D4F53"/>
                </a:solidFill>
              </a:defRPr>
            </a:lvl1pPr>
            <a:lvl2pPr>
              <a:buFontTx/>
              <a:buNone/>
              <a:tabLst>
                <a:tab pos="3355975" algn="r"/>
              </a:tabLst>
              <a:defRPr sz="1200">
                <a:solidFill>
                  <a:srgbClr val="4D4F53"/>
                </a:solidFill>
              </a:defRPr>
            </a:lvl2pPr>
            <a:lvl3pPr>
              <a:buFontTx/>
              <a:buNone/>
              <a:tabLst>
                <a:tab pos="3355975" algn="r"/>
              </a:tabLst>
              <a:defRPr sz="1200">
                <a:solidFill>
                  <a:srgbClr val="4D4F53"/>
                </a:solidFill>
              </a:defRPr>
            </a:lvl3pPr>
            <a:lvl4pPr>
              <a:buFontTx/>
              <a:buNone/>
              <a:tabLst>
                <a:tab pos="3355975" algn="r"/>
              </a:tabLst>
              <a:defRPr sz="1200">
                <a:solidFill>
                  <a:srgbClr val="4D4F53"/>
                </a:solidFill>
              </a:defRPr>
            </a:lvl4pPr>
            <a:lvl5pPr>
              <a:buFontTx/>
              <a:buNone/>
              <a:tabLst>
                <a:tab pos="3355975" algn="r"/>
              </a:tabLst>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0"/>
          <p:cNvSpPr>
            <a:spLocks noGrp="1"/>
          </p:cNvSpPr>
          <p:nvPr>
            <p:ph type="body" sz="quarter" idx="13"/>
          </p:nvPr>
        </p:nvSpPr>
        <p:spPr>
          <a:xfrm>
            <a:off x="461054"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9" name="Text Placeholder 20"/>
          <p:cNvSpPr>
            <a:spLocks noGrp="1"/>
          </p:cNvSpPr>
          <p:nvPr>
            <p:ph type="body" sz="quarter" idx="15"/>
          </p:nvPr>
        </p:nvSpPr>
        <p:spPr>
          <a:xfrm>
            <a:off x="4644896" y="1253300"/>
            <a:ext cx="3532187" cy="277708"/>
          </a:xfrm>
        </p:spPr>
        <p:txBody>
          <a:bodyPr/>
          <a:lstStyle>
            <a:lvl1pPr algn="l">
              <a:spcBef>
                <a:spcPts val="0"/>
              </a:spcBef>
              <a:buFontTx/>
              <a:buNone/>
              <a:defRPr sz="1400" b="1">
                <a:solidFill>
                  <a:srgbClr val="002D62"/>
                </a:solidFill>
              </a:defRPr>
            </a:lvl1pPr>
            <a:lvl2pPr marL="0" indent="0">
              <a:spcBef>
                <a:spcPts val="0"/>
              </a:spcBef>
              <a:buSzPct val="40000"/>
              <a:buFontTx/>
              <a:buNone/>
              <a:defRPr sz="1200"/>
            </a:lvl2pPr>
            <a:lvl3pPr marL="512763" indent="-112713">
              <a:spcBef>
                <a:spcPts val="0"/>
              </a:spcBef>
              <a:buSzPct val="40000"/>
              <a:buFont typeface="Wingdings" charset="2"/>
              <a:buChar char="§"/>
              <a:defRPr sz="1200"/>
            </a:lvl3pPr>
            <a:lvl4pPr marL="912813" indent="-114300">
              <a:spcBef>
                <a:spcPts val="0"/>
              </a:spcBef>
              <a:buSzPct val="40000"/>
              <a:buFont typeface="Lucida Grande"/>
              <a:buChar char="-"/>
              <a:defRPr sz="1200"/>
            </a:lvl4pPr>
            <a:lvl5pPr marL="1312863" indent="-112713">
              <a:spcBef>
                <a:spcPts val="0"/>
              </a:spcBef>
              <a:buSzPct val="50000"/>
              <a:defRPr sz="1200"/>
            </a:lvl5pPr>
          </a:lstStyle>
          <a:p>
            <a:pPr lvl="0"/>
            <a:r>
              <a:rPr lang="en-US" smtClean="0"/>
              <a:t>Click to edit Master text styles</a:t>
            </a:r>
          </a:p>
        </p:txBody>
      </p:sp>
      <p:sp>
        <p:nvSpPr>
          <p:cNvPr id="14"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11" name="Slide Number Placeholder 5"/>
          <p:cNvSpPr>
            <a:spLocks noGrp="1"/>
          </p:cNvSpPr>
          <p:nvPr>
            <p:ph type="sldNum" sz="quarter" idx="19"/>
          </p:nvPr>
        </p:nvSpPr>
        <p:spPr/>
        <p:txBody>
          <a:bodyPr/>
          <a:lstStyle>
            <a:lvl1pPr>
              <a:defRPr smtClean="0"/>
            </a:lvl1pPr>
          </a:lstStyle>
          <a:p>
            <a:pPr>
              <a:defRPr/>
            </a:pPr>
            <a:fld id="{ED4D84D3-3A87-429E-8847-CAD6D312DBAB}" type="slidenum">
              <a:rPr lang="en-US" altLang="en-US"/>
              <a:pPr>
                <a:defRPr/>
              </a:pPr>
              <a:t>‹#›</a:t>
            </a:fld>
            <a:endParaRPr lang="en-US" altLang="en-US" dirty="0"/>
          </a:p>
        </p:txBody>
      </p:sp>
    </p:spTree>
    <p:extLst>
      <p:ext uri="{BB962C8B-B14F-4D97-AF65-F5344CB8AC3E}">
        <p14:creationId xmlns:p14="http://schemas.microsoft.com/office/powerpoint/2010/main" val="34705321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6" name="Straight Connector 5"/>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half" idx="2"/>
          </p:nvPr>
        </p:nvSpPr>
        <p:spPr>
          <a:xfrm>
            <a:off x="2646677" y="1626843"/>
            <a:ext cx="5670550" cy="4525963"/>
          </a:xfrm>
        </p:spPr>
        <p:txBody>
          <a:bodyPr>
            <a:normAutofit/>
          </a:bodyPr>
          <a:lstStyle>
            <a:lvl1pPr>
              <a:defRPr sz="1200" b="1">
                <a:solidFill>
                  <a:srgbClr val="4D4F53"/>
                </a:solidFill>
              </a:defRPr>
            </a:lvl1pPr>
            <a:lvl2pPr>
              <a:defRPr sz="1200">
                <a:solidFill>
                  <a:srgbClr val="4D4F53"/>
                </a:solidFill>
              </a:defRPr>
            </a:lvl2pPr>
            <a:lvl3pPr>
              <a:defRPr sz="1200">
                <a:solidFill>
                  <a:srgbClr val="4D4F53"/>
                </a:solidFill>
              </a:defRPr>
            </a:lvl3pPr>
            <a:lvl4pPr>
              <a:defRPr sz="1200">
                <a:solidFill>
                  <a:srgbClr val="4D4F53"/>
                </a:solidFill>
              </a:defRPr>
            </a:lvl4pPr>
            <a:lvl5pP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9"/>
          <p:cNvSpPr>
            <a:spLocks noGrp="1"/>
          </p:cNvSpPr>
          <p:nvPr>
            <p:ph type="body" sz="quarter" idx="13"/>
          </p:nvPr>
        </p:nvSpPr>
        <p:spPr>
          <a:xfrm>
            <a:off x="461137" y="1679511"/>
            <a:ext cx="1870075" cy="4314825"/>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9"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0"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7" name="Slide Number Placeholder 6"/>
          <p:cNvSpPr>
            <a:spLocks noGrp="1"/>
          </p:cNvSpPr>
          <p:nvPr>
            <p:ph type="sldNum" sz="quarter" idx="14"/>
          </p:nvPr>
        </p:nvSpPr>
        <p:spPr/>
        <p:txBody>
          <a:bodyPr/>
          <a:lstStyle>
            <a:lvl1pPr>
              <a:defRPr smtClean="0"/>
            </a:lvl1pPr>
          </a:lstStyle>
          <a:p>
            <a:pPr>
              <a:defRPr/>
            </a:pPr>
            <a:fld id="{3CFA37AA-1E84-451D-85D8-7C58BF8FB9E0}" type="slidenum">
              <a:rPr lang="en-US" altLang="en-US"/>
              <a:pPr>
                <a:defRPr/>
              </a:pPr>
              <a:t>‹#›</a:t>
            </a:fld>
            <a:endParaRPr lang="en-US" altLang="en-US" dirty="0"/>
          </a:p>
        </p:txBody>
      </p:sp>
    </p:spTree>
    <p:extLst>
      <p:ext uri="{BB962C8B-B14F-4D97-AF65-F5344CB8AC3E}">
        <p14:creationId xmlns:p14="http://schemas.microsoft.com/office/powerpoint/2010/main" val="41122605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8" name="Straight Connector 7"/>
          <p:cNvCxnSpPr/>
          <p:nvPr/>
        </p:nvCxnSpPr>
        <p:spPr>
          <a:xfrm>
            <a:off x="457200" y="1081088"/>
            <a:ext cx="8229600" cy="1587"/>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4"/>
          </p:nvPr>
        </p:nvSpPr>
        <p:spPr>
          <a:xfrm>
            <a:off x="463424" y="1661468"/>
            <a:ext cx="8226093" cy="422697"/>
          </a:xfrm>
        </p:spPr>
        <p:txBody>
          <a:bodyPr/>
          <a:lstStyle>
            <a:lvl1pPr marL="0" indent="0" algn="l">
              <a:spcBef>
                <a:spcPts val="0"/>
              </a:spcBef>
              <a:spcAft>
                <a:spcPts val="1400"/>
              </a:spcAft>
              <a:buFontTx/>
              <a:buNone/>
              <a:defRPr sz="1400" b="1" baseline="0">
                <a:solidFill>
                  <a:schemeClr val="tx1"/>
                </a:solidFill>
              </a:defRPr>
            </a:lvl1pPr>
            <a:lvl2pPr marL="0" indent="4763">
              <a:spcBef>
                <a:spcPts val="0"/>
              </a:spcBef>
              <a:buSzPct val="40000"/>
              <a:buFontTx/>
              <a:buNone/>
              <a:defRPr sz="1600"/>
            </a:lvl2pPr>
            <a:lvl3pPr marL="569913" indent="-176213">
              <a:spcBef>
                <a:spcPts val="0"/>
              </a:spcBef>
              <a:buSzPct val="40000"/>
              <a:buFont typeface="Wingdings" charset="2"/>
              <a:buChar char="§"/>
              <a:defRPr sz="1600"/>
            </a:lvl3pPr>
            <a:lvl4pPr marL="968375" indent="-168275">
              <a:spcBef>
                <a:spcPts val="0"/>
              </a:spcBef>
              <a:buSzPct val="65000"/>
              <a:defRPr sz="1600"/>
            </a:lvl4pPr>
            <a:lvl5pPr marL="1368425" indent="-166688">
              <a:spcBef>
                <a:spcPts val="0"/>
              </a:spcBef>
              <a:buSzPct val="65000"/>
              <a:defRPr sz="1600"/>
            </a:lvl5pPr>
          </a:lstStyle>
          <a:p>
            <a:pPr lvl="0"/>
            <a:r>
              <a:rPr lang="en-US" smtClean="0"/>
              <a:t>Click to edit Master text styles</a:t>
            </a:r>
          </a:p>
        </p:txBody>
      </p:sp>
      <p:sp>
        <p:nvSpPr>
          <p:cNvPr id="14" name="Text Placeholder 9"/>
          <p:cNvSpPr>
            <a:spLocks noGrp="1"/>
          </p:cNvSpPr>
          <p:nvPr>
            <p:ph type="body" sz="quarter" idx="15"/>
          </p:nvPr>
        </p:nvSpPr>
        <p:spPr>
          <a:xfrm>
            <a:off x="4848624"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5" name="Text Placeholder 9"/>
          <p:cNvSpPr>
            <a:spLocks noGrp="1"/>
          </p:cNvSpPr>
          <p:nvPr>
            <p:ph type="body" sz="quarter" idx="13"/>
          </p:nvPr>
        </p:nvSpPr>
        <p:spPr>
          <a:xfrm>
            <a:off x="1243846" y="5175850"/>
            <a:ext cx="3035676" cy="652417"/>
          </a:xfrm>
          <a:noFill/>
        </p:spPr>
        <p:txBody>
          <a:bodyPr>
            <a:noAutofit/>
          </a:bodyPr>
          <a:lstStyle>
            <a:lvl1pPr marL="0" indent="0" algn="l">
              <a:buFontTx/>
              <a:buNone/>
              <a:defRPr sz="1200" i="1" baseline="0">
                <a:solidFill>
                  <a:srgbClr val="5F8FB4"/>
                </a:solidFill>
              </a:defRPr>
            </a:lvl1pPr>
            <a:lvl2pPr>
              <a:defRPr sz="1000" i="1"/>
            </a:lvl2pPr>
            <a:lvl3pPr>
              <a:defRPr sz="1000" i="1"/>
            </a:lvl3pPr>
            <a:lvl4pPr>
              <a:defRPr sz="1000" i="1"/>
            </a:lvl4pPr>
            <a:lvl5pPr>
              <a:defRPr sz="1000" i="1"/>
            </a:lvl5pPr>
          </a:lstStyle>
          <a:p>
            <a:pPr lvl="0"/>
            <a:r>
              <a:rPr lang="en-US" smtClean="0"/>
              <a:t>Click to edit Master text styles</a:t>
            </a:r>
          </a:p>
        </p:txBody>
      </p:sp>
      <p:sp>
        <p:nvSpPr>
          <p:cNvPr id="10" name="Content Placeholder 2"/>
          <p:cNvSpPr>
            <a:spLocks noGrp="1"/>
          </p:cNvSpPr>
          <p:nvPr>
            <p:ph sz="half" idx="17"/>
          </p:nvPr>
        </p:nvSpPr>
        <p:spPr>
          <a:xfrm>
            <a:off x="463424" y="2084165"/>
            <a:ext cx="8229600" cy="3085540"/>
          </a:xfrm>
        </p:spPr>
        <p:txBody>
          <a:bodyPr>
            <a:normAutofit/>
          </a:bodyPr>
          <a:lstStyle>
            <a:lvl1pPr>
              <a:defRPr sz="1200">
                <a:solidFill>
                  <a:srgbClr val="4D4F53"/>
                </a:solidFill>
              </a:defRPr>
            </a:lvl1pPr>
            <a:lvl2pPr>
              <a:defRPr sz="1200">
                <a:solidFill>
                  <a:srgbClr val="4D4F53"/>
                </a:solidFill>
              </a:defRPr>
            </a:lvl2pPr>
            <a:lvl3pPr>
              <a:defRPr sz="1200">
                <a:solidFill>
                  <a:srgbClr val="4D4F53"/>
                </a:solidFill>
              </a:defRPr>
            </a:lvl3pPr>
            <a:lvl4pPr>
              <a:buFont typeface="Lucida Grande"/>
              <a:buChar char="-"/>
              <a:defRPr sz="1200">
                <a:solidFill>
                  <a:srgbClr val="4D4F53"/>
                </a:solidFill>
              </a:defRPr>
            </a:lvl4pPr>
            <a:lvl5pPr>
              <a:buFont typeface="Lucida Grande"/>
              <a:buChar char="-"/>
              <a:defRPr sz="1200">
                <a:solidFill>
                  <a:srgbClr val="4D4F5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7"/>
          <p:cNvSpPr>
            <a:spLocks noGrp="1"/>
          </p:cNvSpPr>
          <p:nvPr>
            <p:ph type="body" sz="quarter" idx="12"/>
          </p:nvPr>
        </p:nvSpPr>
        <p:spPr>
          <a:xfrm>
            <a:off x="452234" y="130872"/>
            <a:ext cx="8229600" cy="434975"/>
          </a:xfrm>
        </p:spPr>
        <p:txBody>
          <a:bodyPr anchor="ctr">
            <a:noAutofit/>
          </a:bodyPr>
          <a:lstStyle>
            <a:lvl1pPr algn="l">
              <a:buFontTx/>
              <a:buNone/>
              <a:defRPr sz="1000" baseline="0">
                <a:solidFill>
                  <a:srgbClr val="4D4F53"/>
                </a:solidFill>
              </a:defRPr>
            </a:lvl1pPr>
          </a:lstStyle>
          <a:p>
            <a:pPr lvl="0"/>
            <a:r>
              <a:rPr lang="en-US" smtClean="0"/>
              <a:t>Click to edit Master text styles</a:t>
            </a:r>
          </a:p>
        </p:txBody>
      </p:sp>
      <p:sp>
        <p:nvSpPr>
          <p:cNvPr id="12" name="Title 1"/>
          <p:cNvSpPr>
            <a:spLocks noGrp="1"/>
          </p:cNvSpPr>
          <p:nvPr>
            <p:ph type="title"/>
          </p:nvPr>
        </p:nvSpPr>
        <p:spPr>
          <a:xfrm>
            <a:off x="722313" y="561747"/>
            <a:ext cx="7772400" cy="513386"/>
          </a:xfrm>
        </p:spPr>
        <p:txBody>
          <a:bodyPr/>
          <a:lstStyle>
            <a:lvl1pPr algn="ctr">
              <a:defRPr sz="1600" b="1" cap="all"/>
            </a:lvl1pPr>
          </a:lstStyle>
          <a:p>
            <a:r>
              <a:rPr lang="en-US" smtClean="0"/>
              <a:t>Click to edit Master title style</a:t>
            </a:r>
            <a:endParaRPr lang="en-US" dirty="0"/>
          </a:p>
        </p:txBody>
      </p:sp>
      <p:sp>
        <p:nvSpPr>
          <p:cNvPr id="9" name="Slide Number Placeholder 8"/>
          <p:cNvSpPr>
            <a:spLocks noGrp="1"/>
          </p:cNvSpPr>
          <p:nvPr>
            <p:ph type="sldNum" sz="quarter" idx="18"/>
          </p:nvPr>
        </p:nvSpPr>
        <p:spPr/>
        <p:txBody>
          <a:bodyPr/>
          <a:lstStyle>
            <a:lvl1pPr>
              <a:defRPr smtClean="0"/>
            </a:lvl1pPr>
          </a:lstStyle>
          <a:p>
            <a:pPr>
              <a:defRPr/>
            </a:pPr>
            <a:fld id="{AC201D1D-73E3-4195-8E11-38600B5DE488}" type="slidenum">
              <a:rPr lang="en-US" altLang="en-US"/>
              <a:pPr>
                <a:defRPr/>
              </a:pPr>
              <a:t>‹#›</a:t>
            </a:fld>
            <a:endParaRPr lang="en-US" altLang="en-US" dirty="0"/>
          </a:p>
        </p:txBody>
      </p:sp>
    </p:spTree>
    <p:extLst>
      <p:ext uri="{BB962C8B-B14F-4D97-AF65-F5344CB8AC3E}">
        <p14:creationId xmlns:p14="http://schemas.microsoft.com/office/powerpoint/2010/main" val="1305550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10" Type="http://schemas.openxmlformats.org/officeDocument/2006/relationships/image" Target="../media/image1.wmf"/><Relationship Id="rId4" Type="http://schemas.openxmlformats.org/officeDocument/2006/relationships/slideLayout" Target="../slideLayouts/slideLayout76.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2.wmf"/><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5" Type="http://schemas.openxmlformats.org/officeDocument/2006/relationships/slideLayout" Target="../slideLayouts/slideLayout98.xml"/><Relationship Id="rId10" Type="http://schemas.openxmlformats.org/officeDocument/2006/relationships/image" Target="../media/image1.wmf"/><Relationship Id="rId4" Type="http://schemas.openxmlformats.org/officeDocument/2006/relationships/slideLayout" Target="../slideLayouts/slideLayout97.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image" Target="../media/image2.wmf"/><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wmf"/><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wmf"/><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wmf"/><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wmf"/><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image" Target="../media/image1.wmf"/><Relationship Id="rId4" Type="http://schemas.openxmlformats.org/officeDocument/2006/relationships/slideLayout" Target="../slideLayouts/slideLayout4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image" Target="../media/image1.wmf"/><Relationship Id="rId4" Type="http://schemas.openxmlformats.org/officeDocument/2006/relationships/slideLayout" Target="../slideLayouts/slideLayout52.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1.wmf"/><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image" Target="../media/image1.wmf"/><Relationship Id="rId4" Type="http://schemas.openxmlformats.org/officeDocument/2006/relationships/slideLayout" Target="../slideLayouts/slideLayout68.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raymondJames_SM-RGB.wm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70700" y="6438900"/>
            <a:ext cx="18288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4D4F53"/>
                </a:solidFill>
                <a:cs typeface="Arial" panose="020B0604020202020204" pitchFamily="34" charset="0"/>
              </a:defRPr>
            </a:lvl1pPr>
          </a:lstStyle>
          <a:p>
            <a:pPr defTabSz="457200" fontAlgn="base">
              <a:spcBef>
                <a:spcPct val="0"/>
              </a:spcBef>
              <a:spcAft>
                <a:spcPct val="0"/>
              </a:spcAft>
              <a:defRPr/>
            </a:pPr>
            <a:fld id="{EEE67ADE-3360-4EE3-A908-2A7D14051E00}" type="slidenum">
              <a:rPr lang="en-US" altLang="en-US">
                <a:latin typeface="Arial" panose="020B0604020202020204" pitchFamily="34" charset="0"/>
                <a:ea typeface="ＭＳ Ｐゴシック" panose="020B0600070205080204" pitchFamily="34" charset="-128"/>
              </a:rPr>
              <a:pPr defTabSz="457200" fontAlgn="base">
                <a:spcBef>
                  <a:spcPct val="0"/>
                </a:spcBef>
                <a:spcAft>
                  <a:spcPct val="0"/>
                </a:spcAft>
                <a:defRPr/>
              </a:pPr>
              <a:t>‹#›</a:t>
            </a:fld>
            <a:endParaRPr lang="en-US" altLang="en-US" dirty="0">
              <a:latin typeface="Arial" panose="020B0604020202020204" pitchFamily="34" charset="0"/>
              <a:ea typeface="ＭＳ Ｐゴシック" panose="020B0600070205080204" pitchFamily="34" charset="-128"/>
            </a:endParaRPr>
          </a:p>
        </p:txBody>
      </p:sp>
      <p:sp>
        <p:nvSpPr>
          <p:cNvPr id="2" name="Title Placeholder 1"/>
          <p:cNvSpPr>
            <a:spLocks noGrp="1"/>
          </p:cNvSpPr>
          <p:nvPr>
            <p:ph type="title"/>
          </p:nvPr>
        </p:nvSpPr>
        <p:spPr>
          <a:xfrm>
            <a:off x="457200" y="2297113"/>
            <a:ext cx="8229600" cy="1143000"/>
          </a:xfrm>
          <a:prstGeom prst="rect">
            <a:avLst/>
          </a:prstGeom>
        </p:spPr>
        <p:txBody>
          <a:bodyPr vert="horz" lIns="91440" tIns="45720" rIns="91440" bIns="45720" rtlCol="0" anchor="ctr">
            <a:normAutofit/>
          </a:bodyPr>
          <a:lstStyle/>
          <a:p>
            <a:r>
              <a:rPr lang="en-US" dirty="0" smtClean="0"/>
              <a:t>Listed Equity Collars </a:t>
            </a:r>
            <a:endParaRPr lang="en-US" dirty="0"/>
          </a:p>
        </p:txBody>
      </p:sp>
      <p:sp>
        <p:nvSpPr>
          <p:cNvPr id="1029" name="Text Placeholder 2"/>
          <p:cNvSpPr>
            <a:spLocks noGrp="1"/>
          </p:cNvSpPr>
          <p:nvPr>
            <p:ph type="body" idx="1"/>
          </p:nvPr>
        </p:nvSpPr>
        <p:spPr bwMode="auto">
          <a:xfrm>
            <a:off x="457200" y="3889375"/>
            <a:ext cx="82296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FA NAME</a:t>
            </a:r>
          </a:p>
          <a:p>
            <a:pPr lvl="1"/>
            <a:r>
              <a:rPr lang="en-US" altLang="en-US" smtClean="0"/>
              <a:t>Firm Information</a:t>
            </a:r>
          </a:p>
        </p:txBody>
      </p:sp>
      <p:cxnSp>
        <p:nvCxnSpPr>
          <p:cNvPr id="5" name="Straight Connector 4"/>
          <p:cNvCxnSpPr/>
          <p:nvPr/>
        </p:nvCxnSpPr>
        <p:spPr>
          <a:xfrm>
            <a:off x="457200" y="62484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1601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ctr" defTabSz="457200" rtl="0" eaLnBrk="1" fontAlgn="base" hangingPunct="1">
        <a:spcBef>
          <a:spcPct val="0"/>
        </a:spcBef>
        <a:spcAft>
          <a:spcPct val="0"/>
        </a:spcAft>
        <a:defRPr sz="2000" b="1" kern="1200" cap="all">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2pPr>
      <a:lvl3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3pPr>
      <a:lvl4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4pPr>
      <a:lvl5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128"/>
        </a:defRPr>
      </a:lvl9pPr>
    </p:titleStyle>
    <p:bodyStyle>
      <a:lvl1pPr marL="117475" indent="-117475" algn="l" defTabSz="457200" rtl="0" eaLnBrk="1" fontAlgn="base" hangingPunct="1">
        <a:spcBef>
          <a:spcPct val="20000"/>
        </a:spcBef>
        <a:spcAft>
          <a:spcPct val="0"/>
        </a:spcAft>
        <a:buSzPct val="40000"/>
        <a:buFont typeface="Wingdings" panose="05000000000000000000" pitchFamily="2" charset="2"/>
        <a:buChar char="§"/>
        <a:defRPr sz="1200" kern="1200">
          <a:solidFill>
            <a:srgbClr val="4D4F53"/>
          </a:solidFill>
          <a:latin typeface="Arial"/>
          <a:ea typeface="ＭＳ Ｐゴシック" charset="-128"/>
          <a:cs typeface="Arial"/>
        </a:defRPr>
      </a:lvl1pPr>
      <a:lvl2pPr marL="454025" indent="-107950"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2pPr>
      <a:lvl3pPr marL="862013" indent="-127000"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3pPr>
      <a:lvl4pPr marL="1316038" indent="-115888"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4pPr>
      <a:lvl5pPr marL="1714500" indent="-112713"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raymondJames_SM-RGB.wm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70700" y="6438900"/>
            <a:ext cx="18288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4D4F53"/>
                </a:solidFill>
                <a:cs typeface="Arial" panose="020B0604020202020204" pitchFamily="34" charset="0"/>
              </a:defRPr>
            </a:lvl1pPr>
          </a:lstStyle>
          <a:p>
            <a:pPr defTabSz="457200" fontAlgn="base">
              <a:spcBef>
                <a:spcPct val="0"/>
              </a:spcBef>
              <a:spcAft>
                <a:spcPct val="0"/>
              </a:spcAft>
              <a:defRPr/>
            </a:pPr>
            <a:fld id="{EEE67ADE-3360-4EE3-A908-2A7D14051E00}" type="slidenum">
              <a:rPr lang="en-US" altLang="en-US">
                <a:latin typeface="Arial" panose="020B0604020202020204" pitchFamily="34" charset="0"/>
                <a:ea typeface="ＭＳ Ｐゴシック" panose="020B0600070205080204" pitchFamily="34" charset="-128"/>
              </a:rPr>
              <a:pPr defTabSz="457200" fontAlgn="base">
                <a:spcBef>
                  <a:spcPct val="0"/>
                </a:spcBef>
                <a:spcAft>
                  <a:spcPct val="0"/>
                </a:spcAft>
                <a:defRPr/>
              </a:pPr>
              <a:t>‹#›</a:t>
            </a:fld>
            <a:endParaRPr lang="en-US" altLang="en-US" dirty="0">
              <a:latin typeface="Arial" panose="020B0604020202020204" pitchFamily="34" charset="0"/>
              <a:ea typeface="ＭＳ Ｐゴシック" panose="020B0600070205080204" pitchFamily="34" charset="-128"/>
            </a:endParaRPr>
          </a:p>
        </p:txBody>
      </p:sp>
      <p:sp>
        <p:nvSpPr>
          <p:cNvPr id="2" name="Title Placeholder 1"/>
          <p:cNvSpPr>
            <a:spLocks noGrp="1"/>
          </p:cNvSpPr>
          <p:nvPr>
            <p:ph type="title"/>
          </p:nvPr>
        </p:nvSpPr>
        <p:spPr>
          <a:xfrm>
            <a:off x="457200" y="2297113"/>
            <a:ext cx="8229600" cy="1143000"/>
          </a:xfrm>
          <a:prstGeom prst="rect">
            <a:avLst/>
          </a:prstGeom>
        </p:spPr>
        <p:txBody>
          <a:bodyPr vert="horz" lIns="91440" tIns="45720" rIns="91440" bIns="45720" rtlCol="0" anchor="ctr">
            <a:normAutofit/>
          </a:bodyPr>
          <a:lstStyle/>
          <a:p>
            <a:r>
              <a:rPr lang="en-US" dirty="0" smtClean="0"/>
              <a:t>Listed Equity Collars </a:t>
            </a:r>
            <a:endParaRPr lang="en-US" dirty="0"/>
          </a:p>
        </p:txBody>
      </p:sp>
      <p:sp>
        <p:nvSpPr>
          <p:cNvPr id="1029" name="Text Placeholder 2"/>
          <p:cNvSpPr>
            <a:spLocks noGrp="1"/>
          </p:cNvSpPr>
          <p:nvPr>
            <p:ph type="body" idx="1"/>
          </p:nvPr>
        </p:nvSpPr>
        <p:spPr bwMode="auto">
          <a:xfrm>
            <a:off x="457200" y="3889375"/>
            <a:ext cx="82296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FA NAME</a:t>
            </a:r>
          </a:p>
          <a:p>
            <a:pPr lvl="1"/>
            <a:r>
              <a:rPr lang="en-US" altLang="en-US" smtClean="0"/>
              <a:t>Firm Information</a:t>
            </a:r>
          </a:p>
        </p:txBody>
      </p:sp>
      <p:cxnSp>
        <p:nvCxnSpPr>
          <p:cNvPr id="5" name="Straight Connector 4"/>
          <p:cNvCxnSpPr/>
          <p:nvPr/>
        </p:nvCxnSpPr>
        <p:spPr>
          <a:xfrm>
            <a:off x="457200" y="62484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724560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hf hdr="0" ftr="0" dt="0"/>
  <p:txStyles>
    <p:titleStyle>
      <a:lvl1pPr algn="ctr" defTabSz="457200" rtl="0" eaLnBrk="1" fontAlgn="base" hangingPunct="1">
        <a:spcBef>
          <a:spcPct val="0"/>
        </a:spcBef>
        <a:spcAft>
          <a:spcPct val="0"/>
        </a:spcAft>
        <a:defRPr sz="2000" b="1" kern="1200" cap="all">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2pPr>
      <a:lvl3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3pPr>
      <a:lvl4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4pPr>
      <a:lvl5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128"/>
        </a:defRPr>
      </a:lvl9pPr>
    </p:titleStyle>
    <p:bodyStyle>
      <a:lvl1pPr marL="117475" indent="-117475" algn="l" defTabSz="457200" rtl="0" eaLnBrk="1" fontAlgn="base" hangingPunct="1">
        <a:spcBef>
          <a:spcPct val="20000"/>
        </a:spcBef>
        <a:spcAft>
          <a:spcPct val="0"/>
        </a:spcAft>
        <a:buSzPct val="40000"/>
        <a:buFont typeface="Wingdings" panose="05000000000000000000" pitchFamily="2" charset="2"/>
        <a:buChar char="§"/>
        <a:defRPr sz="1200" kern="1200">
          <a:solidFill>
            <a:srgbClr val="4D4F53"/>
          </a:solidFill>
          <a:latin typeface="Arial"/>
          <a:ea typeface="ＭＳ Ｐゴシック" charset="-128"/>
          <a:cs typeface="Arial"/>
        </a:defRPr>
      </a:lvl1pPr>
      <a:lvl2pPr marL="454025" indent="-107950"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2pPr>
      <a:lvl3pPr marL="862013" indent="-127000"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3pPr>
      <a:lvl4pPr marL="1316038" indent="-115888"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4pPr>
      <a:lvl5pPr marL="1714500" indent="-112713"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E9E"/>
                </a:solidFill>
                <a:cs typeface="Arial" charset="0"/>
              </a:defRPr>
            </a:lvl1pPr>
          </a:lstStyle>
          <a:p>
            <a:pPr defTabSz="457200" fontAlgn="base">
              <a:spcBef>
                <a:spcPct val="0"/>
              </a:spcBef>
              <a:spcAft>
                <a:spcPct val="0"/>
              </a:spcAft>
            </a:pPr>
            <a:fld id="{84C21C39-2567-F042-AE89-C715DA53A524}" type="slidenum">
              <a:rPr lang="en-US">
                <a:latin typeface="Arial" charset="0"/>
                <a:ea typeface="ＭＳ Ｐゴシック" charset="0"/>
              </a:rPr>
              <a:pPr defTabSz="457200" fontAlgn="base">
                <a:spcBef>
                  <a:spcPct val="0"/>
                </a:spcBef>
                <a:spcAft>
                  <a:spcPct val="0"/>
                </a:spcAft>
              </a:pPr>
              <a:t>‹#›</a:t>
            </a:fld>
            <a:endParaRPr lang="en-US" dirty="0">
              <a:latin typeface="Arial" charset="0"/>
              <a:ea typeface="ＭＳ Ｐゴシック" charset="0"/>
            </a:endParaRPr>
          </a:p>
        </p:txBody>
      </p:sp>
      <p:sp>
        <p:nvSpPr>
          <p:cNvPr id="2" name="Title Placeholder 1"/>
          <p:cNvSpPr>
            <a:spLocks noGrp="1"/>
          </p:cNvSpPr>
          <p:nvPr>
            <p:ph type="title"/>
          </p:nvPr>
        </p:nvSpPr>
        <p:spPr>
          <a:xfrm>
            <a:off x="457200" y="228917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3881438"/>
            <a:ext cx="822960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5" name="Straight Connector 4"/>
          <p:cNvCxnSpPr/>
          <p:nvPr/>
        </p:nvCxnSpPr>
        <p:spPr>
          <a:xfrm>
            <a:off x="457200" y="62484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30" name="Picture 6" descr="raymondJames_SM-RGB.wm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870700" y="6438900"/>
            <a:ext cx="18288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2519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Lst>
  <p:hf hdr="0" ftr="0" dt="0"/>
  <p:txStyles>
    <p:titleStyle>
      <a:lvl1pPr algn="ctr" defTabSz="457200" rtl="0" eaLnBrk="1" fontAlgn="base" hangingPunct="1">
        <a:spcBef>
          <a:spcPct val="0"/>
        </a:spcBef>
        <a:spcAft>
          <a:spcPct val="0"/>
        </a:spcAft>
        <a:defRPr sz="3200" b="1" kern="1200" cap="all">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128"/>
        </a:defRPr>
      </a:lvl2pPr>
      <a:lvl3pPr algn="ctr" defTabSz="457200" rtl="0" eaLnBrk="1" fontAlgn="base" hangingPunct="1">
        <a:spcBef>
          <a:spcPct val="0"/>
        </a:spcBef>
        <a:spcAft>
          <a:spcPct val="0"/>
        </a:spcAft>
        <a:defRPr sz="3200" b="1">
          <a:solidFill>
            <a:schemeClr val="tx1"/>
          </a:solidFill>
          <a:latin typeface="Arial" charset="0"/>
          <a:ea typeface="ＭＳ Ｐゴシック" charset="-128"/>
        </a:defRPr>
      </a:lvl3pPr>
      <a:lvl4pPr algn="ctr" defTabSz="457200" rtl="0" eaLnBrk="1" fontAlgn="base" hangingPunct="1">
        <a:spcBef>
          <a:spcPct val="0"/>
        </a:spcBef>
        <a:spcAft>
          <a:spcPct val="0"/>
        </a:spcAft>
        <a:defRPr sz="3200" b="1">
          <a:solidFill>
            <a:schemeClr val="tx1"/>
          </a:solidFill>
          <a:latin typeface="Arial" charset="0"/>
          <a:ea typeface="ＭＳ Ｐゴシック" charset="-128"/>
        </a:defRPr>
      </a:lvl4pPr>
      <a:lvl5pPr algn="ctr" defTabSz="457200" rtl="0" eaLnBrk="1" fontAlgn="base" hangingPunct="1">
        <a:spcBef>
          <a:spcPct val="0"/>
        </a:spcBef>
        <a:spcAft>
          <a:spcPct val="0"/>
        </a:spcAft>
        <a:defRPr sz="3200" b="1">
          <a:solidFill>
            <a:schemeClr val="tx1"/>
          </a:solidFill>
          <a:latin typeface="Arial" charset="0"/>
          <a:ea typeface="ＭＳ Ｐゴシック" charset="-128"/>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128"/>
        </a:defRPr>
      </a:lvl9pPr>
    </p:titleStyle>
    <p:bodyStyle>
      <a:lvl1pPr marL="171450" indent="-171450" algn="l" defTabSz="457200" rtl="0" eaLnBrk="1" fontAlgn="base" hangingPunct="1">
        <a:spcBef>
          <a:spcPct val="20000"/>
        </a:spcBef>
        <a:spcAft>
          <a:spcPct val="0"/>
        </a:spcAft>
        <a:buSzPct val="40000"/>
        <a:buFont typeface="Wingdings" charset="0"/>
        <a:buChar char="§"/>
        <a:defRPr kern="1200">
          <a:solidFill>
            <a:srgbClr val="646464"/>
          </a:solidFill>
          <a:latin typeface="Arial"/>
          <a:ea typeface="ＭＳ Ｐゴシック" charset="-128"/>
          <a:cs typeface="Arial"/>
        </a:defRPr>
      </a:lvl1pPr>
      <a:lvl2pPr marL="568325" indent="-168275" algn="l" defTabSz="457200" rtl="0" eaLnBrk="1" fontAlgn="base" hangingPunct="1">
        <a:spcBef>
          <a:spcPct val="20000"/>
        </a:spcBef>
        <a:spcAft>
          <a:spcPct val="0"/>
        </a:spcAft>
        <a:buSzPct val="65000"/>
        <a:buFont typeface="Lucida Grande" charset="0"/>
        <a:buChar char="-"/>
        <a:defRPr kern="1200">
          <a:solidFill>
            <a:srgbClr val="646464"/>
          </a:solidFill>
          <a:latin typeface="Arial"/>
          <a:ea typeface="ＭＳ Ｐゴシック" charset="-128"/>
          <a:cs typeface="Arial"/>
        </a:defRPr>
      </a:lvl2pPr>
      <a:lvl3pPr marL="1030288" indent="-177800" algn="l" defTabSz="457200" rtl="0" eaLnBrk="1" fontAlgn="base" hangingPunct="1">
        <a:spcBef>
          <a:spcPct val="20000"/>
        </a:spcBef>
        <a:spcAft>
          <a:spcPct val="0"/>
        </a:spcAft>
        <a:buSzPct val="65000"/>
        <a:buFont typeface="Lucida Grande" charset="0"/>
        <a:buChar char="-"/>
        <a:defRPr kern="1200">
          <a:solidFill>
            <a:srgbClr val="646464"/>
          </a:solidFill>
          <a:latin typeface="Arial"/>
          <a:ea typeface="ＭＳ Ｐゴシック" charset="-128"/>
          <a:cs typeface="Arial"/>
        </a:defRPr>
      </a:lvl3pPr>
      <a:lvl4pPr marL="1544638" indent="-173038" algn="l" defTabSz="457200" rtl="0" eaLnBrk="1" fontAlgn="base" hangingPunct="1">
        <a:spcBef>
          <a:spcPct val="20000"/>
        </a:spcBef>
        <a:spcAft>
          <a:spcPct val="0"/>
        </a:spcAft>
        <a:buSzPct val="65000"/>
        <a:buFont typeface="Arial" charset="0"/>
        <a:buChar char="–"/>
        <a:defRPr kern="1200">
          <a:solidFill>
            <a:srgbClr val="646464"/>
          </a:solidFill>
          <a:latin typeface="Arial"/>
          <a:ea typeface="ＭＳ Ｐゴシック" charset="-128"/>
          <a:cs typeface="Arial"/>
        </a:defRPr>
      </a:lvl4pPr>
      <a:lvl5pPr marL="1998663" indent="-169863" algn="l" defTabSz="457200" rtl="0" eaLnBrk="1" fontAlgn="base" hangingPunct="1">
        <a:spcBef>
          <a:spcPct val="20000"/>
        </a:spcBef>
        <a:spcAft>
          <a:spcPct val="0"/>
        </a:spcAft>
        <a:buSzPct val="65000"/>
        <a:buFont typeface="Lucida Grande" charset="0"/>
        <a:buChar char="-"/>
        <a:defRPr kern="1200">
          <a:solidFill>
            <a:srgbClr val="646464"/>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raymondJames_SM-RGB.wm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70700" y="6438900"/>
            <a:ext cx="18288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4D4F53"/>
                </a:solidFill>
                <a:cs typeface="Arial" panose="020B0604020202020204" pitchFamily="34" charset="0"/>
              </a:defRPr>
            </a:lvl1pPr>
          </a:lstStyle>
          <a:p>
            <a:pPr defTabSz="457200" fontAlgn="base">
              <a:spcBef>
                <a:spcPct val="0"/>
              </a:spcBef>
              <a:spcAft>
                <a:spcPct val="0"/>
              </a:spcAft>
              <a:defRPr/>
            </a:pPr>
            <a:fld id="{21AC597C-B023-4167-9AAF-412BD5971244}" type="slidenum">
              <a:rPr lang="en-US" altLang="en-US">
                <a:ea typeface="ＭＳ Ｐゴシック" panose="020B0600070205080204" pitchFamily="34" charset="-128"/>
              </a:rPr>
              <a:pPr defTabSz="457200" fontAlgn="base">
                <a:spcBef>
                  <a:spcPct val="0"/>
                </a:spcBef>
                <a:spcAft>
                  <a:spcPct val="0"/>
                </a:spcAft>
                <a:defRPr/>
              </a:pPr>
              <a:t>‹#›</a:t>
            </a:fld>
            <a:endParaRPr lang="en-US" altLang="en-US" dirty="0">
              <a:ea typeface="ＭＳ Ｐゴシック" panose="020B0600070205080204" pitchFamily="34" charset="-128"/>
            </a:endParaRPr>
          </a:p>
        </p:txBody>
      </p:sp>
      <p:sp>
        <p:nvSpPr>
          <p:cNvPr id="2" name="Title Placeholder 1"/>
          <p:cNvSpPr>
            <a:spLocks noGrp="1"/>
          </p:cNvSpPr>
          <p:nvPr>
            <p:ph type="title"/>
          </p:nvPr>
        </p:nvSpPr>
        <p:spPr>
          <a:xfrm>
            <a:off x="457200" y="2297113"/>
            <a:ext cx="8229600" cy="1143000"/>
          </a:xfrm>
          <a:prstGeom prst="rect">
            <a:avLst/>
          </a:prstGeom>
        </p:spPr>
        <p:txBody>
          <a:bodyPr vert="horz" lIns="91440" tIns="45720" rIns="91440" bIns="45720" rtlCol="0" anchor="ctr">
            <a:normAutofit/>
          </a:bodyPr>
          <a:lstStyle/>
          <a:p>
            <a:r>
              <a:rPr lang="en-US" dirty="0" smtClean="0"/>
              <a:t>Listed Equity Collars </a:t>
            </a:r>
            <a:endParaRPr lang="en-US" dirty="0"/>
          </a:p>
        </p:txBody>
      </p:sp>
      <p:sp>
        <p:nvSpPr>
          <p:cNvPr id="1029" name="Text Placeholder 2"/>
          <p:cNvSpPr>
            <a:spLocks noGrp="1"/>
          </p:cNvSpPr>
          <p:nvPr>
            <p:ph type="body" idx="1"/>
          </p:nvPr>
        </p:nvSpPr>
        <p:spPr bwMode="auto">
          <a:xfrm>
            <a:off x="457200" y="3889375"/>
            <a:ext cx="82296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FA NAME</a:t>
            </a:r>
          </a:p>
          <a:p>
            <a:pPr lvl="1"/>
            <a:r>
              <a:rPr lang="en-US" altLang="en-US" smtClean="0"/>
              <a:t>Firm Information</a:t>
            </a:r>
          </a:p>
        </p:txBody>
      </p:sp>
      <p:cxnSp>
        <p:nvCxnSpPr>
          <p:cNvPr id="5" name="Straight Connector 4"/>
          <p:cNvCxnSpPr/>
          <p:nvPr/>
        </p:nvCxnSpPr>
        <p:spPr>
          <a:xfrm>
            <a:off x="457200" y="62484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0734497"/>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Lst>
  <p:hf hdr="0" ftr="0" dt="0"/>
  <p:txStyles>
    <p:titleStyle>
      <a:lvl1pPr algn="ctr" defTabSz="457200" rtl="0" eaLnBrk="0" fontAlgn="base" hangingPunct="0">
        <a:spcBef>
          <a:spcPct val="0"/>
        </a:spcBef>
        <a:spcAft>
          <a:spcPct val="0"/>
        </a:spcAft>
        <a:defRPr sz="2000" b="1" kern="1200" cap="all">
          <a:solidFill>
            <a:schemeClr val="tx1"/>
          </a:solidFill>
          <a:latin typeface="Arial"/>
          <a:ea typeface="ＭＳ Ｐゴシック" charset="-128"/>
          <a:cs typeface="Arial"/>
        </a:defRPr>
      </a:lvl1pPr>
      <a:lvl2pPr algn="ctr" defTabSz="457200" rtl="0" eaLnBrk="0" fontAlgn="base" hangingPunct="0">
        <a:spcBef>
          <a:spcPct val="0"/>
        </a:spcBef>
        <a:spcAft>
          <a:spcPct val="0"/>
        </a:spcAft>
        <a:defRPr sz="2000" b="1">
          <a:solidFill>
            <a:schemeClr val="tx1"/>
          </a:solidFill>
          <a:latin typeface="Arial" charset="0"/>
          <a:ea typeface="ＭＳ Ｐゴシック" charset="-128"/>
          <a:cs typeface="Arial" pitchFamily="34" charset="0"/>
        </a:defRPr>
      </a:lvl2pPr>
      <a:lvl3pPr algn="ctr" defTabSz="457200" rtl="0" eaLnBrk="0" fontAlgn="base" hangingPunct="0">
        <a:spcBef>
          <a:spcPct val="0"/>
        </a:spcBef>
        <a:spcAft>
          <a:spcPct val="0"/>
        </a:spcAft>
        <a:defRPr sz="2000" b="1">
          <a:solidFill>
            <a:schemeClr val="tx1"/>
          </a:solidFill>
          <a:latin typeface="Arial" charset="0"/>
          <a:ea typeface="ＭＳ Ｐゴシック" charset="-128"/>
          <a:cs typeface="Arial" pitchFamily="34" charset="0"/>
        </a:defRPr>
      </a:lvl3pPr>
      <a:lvl4pPr algn="ctr" defTabSz="457200" rtl="0" eaLnBrk="0" fontAlgn="base" hangingPunct="0">
        <a:spcBef>
          <a:spcPct val="0"/>
        </a:spcBef>
        <a:spcAft>
          <a:spcPct val="0"/>
        </a:spcAft>
        <a:defRPr sz="2000" b="1">
          <a:solidFill>
            <a:schemeClr val="tx1"/>
          </a:solidFill>
          <a:latin typeface="Arial" charset="0"/>
          <a:ea typeface="ＭＳ Ｐゴシック" charset="-128"/>
          <a:cs typeface="Arial" pitchFamily="34" charset="0"/>
        </a:defRPr>
      </a:lvl4pPr>
      <a:lvl5pPr algn="ctr" defTabSz="457200" rtl="0" eaLnBrk="0" fontAlgn="base" hangingPunct="0">
        <a:spcBef>
          <a:spcPct val="0"/>
        </a:spcBef>
        <a:spcAft>
          <a:spcPct val="0"/>
        </a:spcAft>
        <a:defRPr sz="2000" b="1">
          <a:solidFill>
            <a:schemeClr val="tx1"/>
          </a:solidFill>
          <a:latin typeface="Arial" charset="0"/>
          <a:ea typeface="ＭＳ Ｐゴシック" charset="-128"/>
          <a:cs typeface="Arial" pitchFamily="34"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128"/>
        </a:defRPr>
      </a:lvl9pPr>
    </p:titleStyle>
    <p:bodyStyle>
      <a:lvl1pPr marL="117475" indent="-117475" algn="l" defTabSz="457200" rtl="0" eaLnBrk="0" fontAlgn="base" hangingPunct="0">
        <a:spcBef>
          <a:spcPct val="20000"/>
        </a:spcBef>
        <a:spcAft>
          <a:spcPct val="0"/>
        </a:spcAft>
        <a:buSzPct val="40000"/>
        <a:buFont typeface="Wingdings" panose="05000000000000000000" pitchFamily="2" charset="2"/>
        <a:buChar char="§"/>
        <a:defRPr sz="1200" kern="1200">
          <a:solidFill>
            <a:srgbClr val="4D4F53"/>
          </a:solidFill>
          <a:latin typeface="Arial"/>
          <a:ea typeface="ＭＳ Ｐゴシック" charset="-128"/>
          <a:cs typeface="Arial"/>
        </a:defRPr>
      </a:lvl1pPr>
      <a:lvl2pPr marL="454025" indent="-107950"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2pPr>
      <a:lvl3pPr marL="862013" indent="-127000"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3pPr>
      <a:lvl4pPr marL="1316038" indent="-115888"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4pPr>
      <a:lvl5pPr marL="1714500" indent="-112713"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E9E"/>
                </a:solidFill>
                <a:cs typeface="Arial" charset="0"/>
              </a:defRPr>
            </a:lvl1pPr>
          </a:lstStyle>
          <a:p>
            <a:pPr defTabSz="457200" fontAlgn="base">
              <a:spcBef>
                <a:spcPct val="0"/>
              </a:spcBef>
              <a:spcAft>
                <a:spcPct val="0"/>
              </a:spcAft>
            </a:pPr>
            <a:fld id="{84C21C39-2567-F042-AE89-C715DA53A524}" type="slidenum">
              <a:rPr lang="en-US">
                <a:latin typeface="Arial" charset="0"/>
                <a:ea typeface="ＭＳ Ｐゴシック" charset="0"/>
              </a:rPr>
              <a:pPr defTabSz="457200" fontAlgn="base">
                <a:spcBef>
                  <a:spcPct val="0"/>
                </a:spcBef>
                <a:spcAft>
                  <a:spcPct val="0"/>
                </a:spcAft>
              </a:pPr>
              <a:t>‹#›</a:t>
            </a:fld>
            <a:endParaRPr lang="en-US" dirty="0">
              <a:latin typeface="Arial" charset="0"/>
              <a:ea typeface="ＭＳ Ｐゴシック" charset="0"/>
            </a:endParaRPr>
          </a:p>
        </p:txBody>
      </p:sp>
      <p:sp>
        <p:nvSpPr>
          <p:cNvPr id="2" name="Title Placeholder 1"/>
          <p:cNvSpPr>
            <a:spLocks noGrp="1"/>
          </p:cNvSpPr>
          <p:nvPr>
            <p:ph type="title"/>
          </p:nvPr>
        </p:nvSpPr>
        <p:spPr>
          <a:xfrm>
            <a:off x="457200" y="228917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3881438"/>
            <a:ext cx="822960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5" name="Straight Connector 4"/>
          <p:cNvCxnSpPr/>
          <p:nvPr/>
        </p:nvCxnSpPr>
        <p:spPr>
          <a:xfrm>
            <a:off x="457200" y="62484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30" name="Picture 6" descr="raymondJames_SM-RGB.wm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870700" y="6438900"/>
            <a:ext cx="18288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38371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Lst>
  <p:hf hdr="0" ftr="0" dt="0"/>
  <p:txStyles>
    <p:titleStyle>
      <a:lvl1pPr algn="ctr" defTabSz="457200" rtl="0" eaLnBrk="1" fontAlgn="base" hangingPunct="1">
        <a:spcBef>
          <a:spcPct val="0"/>
        </a:spcBef>
        <a:spcAft>
          <a:spcPct val="0"/>
        </a:spcAft>
        <a:defRPr sz="3200" b="1" kern="1200" cap="all">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128"/>
        </a:defRPr>
      </a:lvl2pPr>
      <a:lvl3pPr algn="ctr" defTabSz="457200" rtl="0" eaLnBrk="1" fontAlgn="base" hangingPunct="1">
        <a:spcBef>
          <a:spcPct val="0"/>
        </a:spcBef>
        <a:spcAft>
          <a:spcPct val="0"/>
        </a:spcAft>
        <a:defRPr sz="3200" b="1">
          <a:solidFill>
            <a:schemeClr val="tx1"/>
          </a:solidFill>
          <a:latin typeface="Arial" charset="0"/>
          <a:ea typeface="ＭＳ Ｐゴシック" charset="-128"/>
        </a:defRPr>
      </a:lvl3pPr>
      <a:lvl4pPr algn="ctr" defTabSz="457200" rtl="0" eaLnBrk="1" fontAlgn="base" hangingPunct="1">
        <a:spcBef>
          <a:spcPct val="0"/>
        </a:spcBef>
        <a:spcAft>
          <a:spcPct val="0"/>
        </a:spcAft>
        <a:defRPr sz="3200" b="1">
          <a:solidFill>
            <a:schemeClr val="tx1"/>
          </a:solidFill>
          <a:latin typeface="Arial" charset="0"/>
          <a:ea typeface="ＭＳ Ｐゴシック" charset="-128"/>
        </a:defRPr>
      </a:lvl4pPr>
      <a:lvl5pPr algn="ctr" defTabSz="457200" rtl="0" eaLnBrk="1" fontAlgn="base" hangingPunct="1">
        <a:spcBef>
          <a:spcPct val="0"/>
        </a:spcBef>
        <a:spcAft>
          <a:spcPct val="0"/>
        </a:spcAft>
        <a:defRPr sz="3200" b="1">
          <a:solidFill>
            <a:schemeClr val="tx1"/>
          </a:solidFill>
          <a:latin typeface="Arial" charset="0"/>
          <a:ea typeface="ＭＳ Ｐゴシック" charset="-128"/>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128"/>
        </a:defRPr>
      </a:lvl9pPr>
    </p:titleStyle>
    <p:bodyStyle>
      <a:lvl1pPr marL="171450" indent="-171450" algn="l" defTabSz="457200" rtl="0" eaLnBrk="1" fontAlgn="base" hangingPunct="1">
        <a:spcBef>
          <a:spcPct val="20000"/>
        </a:spcBef>
        <a:spcAft>
          <a:spcPct val="0"/>
        </a:spcAft>
        <a:buSzPct val="40000"/>
        <a:buFont typeface="Wingdings" charset="0"/>
        <a:buChar char="§"/>
        <a:defRPr kern="1200">
          <a:solidFill>
            <a:srgbClr val="646464"/>
          </a:solidFill>
          <a:latin typeface="Arial"/>
          <a:ea typeface="ＭＳ Ｐゴシック" charset="-128"/>
          <a:cs typeface="Arial"/>
        </a:defRPr>
      </a:lvl1pPr>
      <a:lvl2pPr marL="568325" indent="-168275" algn="l" defTabSz="457200" rtl="0" eaLnBrk="1" fontAlgn="base" hangingPunct="1">
        <a:spcBef>
          <a:spcPct val="20000"/>
        </a:spcBef>
        <a:spcAft>
          <a:spcPct val="0"/>
        </a:spcAft>
        <a:buSzPct val="65000"/>
        <a:buFont typeface="Lucida Grande" charset="0"/>
        <a:buChar char="-"/>
        <a:defRPr kern="1200">
          <a:solidFill>
            <a:srgbClr val="646464"/>
          </a:solidFill>
          <a:latin typeface="Arial"/>
          <a:ea typeface="ＭＳ Ｐゴシック" charset="-128"/>
          <a:cs typeface="Arial"/>
        </a:defRPr>
      </a:lvl2pPr>
      <a:lvl3pPr marL="1030288" indent="-177800" algn="l" defTabSz="457200" rtl="0" eaLnBrk="1" fontAlgn="base" hangingPunct="1">
        <a:spcBef>
          <a:spcPct val="20000"/>
        </a:spcBef>
        <a:spcAft>
          <a:spcPct val="0"/>
        </a:spcAft>
        <a:buSzPct val="65000"/>
        <a:buFont typeface="Lucida Grande" charset="0"/>
        <a:buChar char="-"/>
        <a:defRPr kern="1200">
          <a:solidFill>
            <a:srgbClr val="646464"/>
          </a:solidFill>
          <a:latin typeface="Arial"/>
          <a:ea typeface="ＭＳ Ｐゴシック" charset="-128"/>
          <a:cs typeface="Arial"/>
        </a:defRPr>
      </a:lvl3pPr>
      <a:lvl4pPr marL="1544638" indent="-173038" algn="l" defTabSz="457200" rtl="0" eaLnBrk="1" fontAlgn="base" hangingPunct="1">
        <a:spcBef>
          <a:spcPct val="20000"/>
        </a:spcBef>
        <a:spcAft>
          <a:spcPct val="0"/>
        </a:spcAft>
        <a:buSzPct val="65000"/>
        <a:buFont typeface="Arial" charset="0"/>
        <a:buChar char="–"/>
        <a:defRPr kern="1200">
          <a:solidFill>
            <a:srgbClr val="646464"/>
          </a:solidFill>
          <a:latin typeface="Arial"/>
          <a:ea typeface="ＭＳ Ｐゴシック" charset="-128"/>
          <a:cs typeface="Arial"/>
        </a:defRPr>
      </a:lvl4pPr>
      <a:lvl5pPr marL="1998663" indent="-169863" algn="l" defTabSz="457200" rtl="0" eaLnBrk="1" fontAlgn="base" hangingPunct="1">
        <a:spcBef>
          <a:spcPct val="20000"/>
        </a:spcBef>
        <a:spcAft>
          <a:spcPct val="0"/>
        </a:spcAft>
        <a:buSzPct val="65000"/>
        <a:buFont typeface="Lucida Grande" charset="0"/>
        <a:buChar char="-"/>
        <a:defRPr kern="1200">
          <a:solidFill>
            <a:srgbClr val="646464"/>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raymondJames_SM-RGB.wm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70700" y="6438900"/>
            <a:ext cx="18288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4D4F53"/>
                </a:solidFill>
                <a:cs typeface="Arial" panose="020B0604020202020204" pitchFamily="34" charset="0"/>
              </a:defRPr>
            </a:lvl1pPr>
          </a:lstStyle>
          <a:p>
            <a:pPr defTabSz="457200" fontAlgn="base">
              <a:spcBef>
                <a:spcPct val="0"/>
              </a:spcBef>
              <a:spcAft>
                <a:spcPct val="0"/>
              </a:spcAft>
              <a:defRPr/>
            </a:pPr>
            <a:fld id="{EEE67ADE-3360-4EE3-A908-2A7D14051E00}" type="slidenum">
              <a:rPr lang="en-US" altLang="en-US">
                <a:latin typeface="Arial" panose="020B0604020202020204" pitchFamily="34" charset="0"/>
                <a:ea typeface="ＭＳ Ｐゴシック" panose="020B0600070205080204" pitchFamily="34" charset="-128"/>
              </a:rPr>
              <a:pPr defTabSz="457200" fontAlgn="base">
                <a:spcBef>
                  <a:spcPct val="0"/>
                </a:spcBef>
                <a:spcAft>
                  <a:spcPct val="0"/>
                </a:spcAft>
                <a:defRPr/>
              </a:pPr>
              <a:t>‹#›</a:t>
            </a:fld>
            <a:endParaRPr lang="en-US" altLang="en-US" dirty="0">
              <a:latin typeface="Arial" panose="020B0604020202020204" pitchFamily="34" charset="0"/>
              <a:ea typeface="ＭＳ Ｐゴシック" panose="020B0600070205080204" pitchFamily="34" charset="-128"/>
            </a:endParaRPr>
          </a:p>
        </p:txBody>
      </p:sp>
      <p:sp>
        <p:nvSpPr>
          <p:cNvPr id="2" name="Title Placeholder 1"/>
          <p:cNvSpPr>
            <a:spLocks noGrp="1"/>
          </p:cNvSpPr>
          <p:nvPr>
            <p:ph type="title"/>
          </p:nvPr>
        </p:nvSpPr>
        <p:spPr>
          <a:xfrm>
            <a:off x="457200" y="2297113"/>
            <a:ext cx="8229600" cy="1143000"/>
          </a:xfrm>
          <a:prstGeom prst="rect">
            <a:avLst/>
          </a:prstGeom>
        </p:spPr>
        <p:txBody>
          <a:bodyPr vert="horz" lIns="91440" tIns="45720" rIns="91440" bIns="45720" rtlCol="0" anchor="ctr">
            <a:normAutofit/>
          </a:bodyPr>
          <a:lstStyle/>
          <a:p>
            <a:r>
              <a:rPr lang="en-US" dirty="0" smtClean="0"/>
              <a:t>Listed Equity Collars </a:t>
            </a:r>
            <a:endParaRPr lang="en-US" dirty="0"/>
          </a:p>
        </p:txBody>
      </p:sp>
      <p:sp>
        <p:nvSpPr>
          <p:cNvPr id="1029" name="Text Placeholder 2"/>
          <p:cNvSpPr>
            <a:spLocks noGrp="1"/>
          </p:cNvSpPr>
          <p:nvPr>
            <p:ph type="body" idx="1"/>
          </p:nvPr>
        </p:nvSpPr>
        <p:spPr bwMode="auto">
          <a:xfrm>
            <a:off x="457200" y="3889375"/>
            <a:ext cx="82296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FA NAME</a:t>
            </a:r>
          </a:p>
          <a:p>
            <a:pPr lvl="1"/>
            <a:r>
              <a:rPr lang="en-US" altLang="en-US" smtClean="0"/>
              <a:t>Firm Information</a:t>
            </a:r>
          </a:p>
        </p:txBody>
      </p:sp>
      <p:cxnSp>
        <p:nvCxnSpPr>
          <p:cNvPr id="5" name="Straight Connector 4"/>
          <p:cNvCxnSpPr/>
          <p:nvPr/>
        </p:nvCxnSpPr>
        <p:spPr>
          <a:xfrm>
            <a:off x="457200" y="62484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6546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hdr="0" ftr="0" dt="0"/>
  <p:txStyles>
    <p:titleStyle>
      <a:lvl1pPr algn="ctr" defTabSz="457200" rtl="0" eaLnBrk="1" fontAlgn="base" hangingPunct="1">
        <a:spcBef>
          <a:spcPct val="0"/>
        </a:spcBef>
        <a:spcAft>
          <a:spcPct val="0"/>
        </a:spcAft>
        <a:defRPr sz="2000" b="1" kern="1200" cap="all">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2pPr>
      <a:lvl3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3pPr>
      <a:lvl4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4pPr>
      <a:lvl5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128"/>
        </a:defRPr>
      </a:lvl9pPr>
    </p:titleStyle>
    <p:bodyStyle>
      <a:lvl1pPr marL="117475" indent="-117475" algn="l" defTabSz="457200" rtl="0" eaLnBrk="1" fontAlgn="base" hangingPunct="1">
        <a:spcBef>
          <a:spcPct val="20000"/>
        </a:spcBef>
        <a:spcAft>
          <a:spcPct val="0"/>
        </a:spcAft>
        <a:buSzPct val="40000"/>
        <a:buFont typeface="Wingdings" panose="05000000000000000000" pitchFamily="2" charset="2"/>
        <a:buChar char="§"/>
        <a:defRPr sz="1200" kern="1200">
          <a:solidFill>
            <a:srgbClr val="4D4F53"/>
          </a:solidFill>
          <a:latin typeface="Arial"/>
          <a:ea typeface="ＭＳ Ｐゴシック" charset="-128"/>
          <a:cs typeface="Arial"/>
        </a:defRPr>
      </a:lvl1pPr>
      <a:lvl2pPr marL="454025" indent="-107950"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2pPr>
      <a:lvl3pPr marL="862013" indent="-127000"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3pPr>
      <a:lvl4pPr marL="1316038" indent="-115888"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4pPr>
      <a:lvl5pPr marL="1714500" indent="-112713"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raymondJames_SM-RGB.wm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70700" y="6438900"/>
            <a:ext cx="18288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4D4F53"/>
                </a:solidFill>
                <a:cs typeface="Arial" panose="020B0604020202020204" pitchFamily="34" charset="0"/>
              </a:defRPr>
            </a:lvl1pPr>
          </a:lstStyle>
          <a:p>
            <a:pPr defTabSz="457200" fontAlgn="base">
              <a:spcBef>
                <a:spcPct val="0"/>
              </a:spcBef>
              <a:spcAft>
                <a:spcPct val="0"/>
              </a:spcAft>
              <a:defRPr/>
            </a:pPr>
            <a:fld id="{21AC597C-B023-4167-9AAF-412BD5971244}" type="slidenum">
              <a:rPr lang="en-US" altLang="en-US">
                <a:ea typeface="ＭＳ Ｐゴシック" panose="020B0600070205080204" pitchFamily="34" charset="-128"/>
              </a:rPr>
              <a:pPr defTabSz="457200" fontAlgn="base">
                <a:spcBef>
                  <a:spcPct val="0"/>
                </a:spcBef>
                <a:spcAft>
                  <a:spcPct val="0"/>
                </a:spcAft>
                <a:defRPr/>
              </a:pPr>
              <a:t>‹#›</a:t>
            </a:fld>
            <a:endParaRPr lang="en-US" altLang="en-US" dirty="0">
              <a:ea typeface="ＭＳ Ｐゴシック" panose="020B0600070205080204" pitchFamily="34" charset="-128"/>
            </a:endParaRPr>
          </a:p>
        </p:txBody>
      </p:sp>
      <p:sp>
        <p:nvSpPr>
          <p:cNvPr id="2" name="Title Placeholder 1"/>
          <p:cNvSpPr>
            <a:spLocks noGrp="1"/>
          </p:cNvSpPr>
          <p:nvPr>
            <p:ph type="title"/>
          </p:nvPr>
        </p:nvSpPr>
        <p:spPr>
          <a:xfrm>
            <a:off x="457200" y="2297113"/>
            <a:ext cx="8229600" cy="1143000"/>
          </a:xfrm>
          <a:prstGeom prst="rect">
            <a:avLst/>
          </a:prstGeom>
        </p:spPr>
        <p:txBody>
          <a:bodyPr vert="horz" lIns="91440" tIns="45720" rIns="91440" bIns="45720" rtlCol="0" anchor="ctr">
            <a:normAutofit/>
          </a:bodyPr>
          <a:lstStyle/>
          <a:p>
            <a:r>
              <a:rPr lang="en-US" dirty="0" smtClean="0"/>
              <a:t>Listed Equity Collars </a:t>
            </a:r>
            <a:endParaRPr lang="en-US" dirty="0"/>
          </a:p>
        </p:txBody>
      </p:sp>
      <p:sp>
        <p:nvSpPr>
          <p:cNvPr id="1029" name="Text Placeholder 2"/>
          <p:cNvSpPr>
            <a:spLocks noGrp="1"/>
          </p:cNvSpPr>
          <p:nvPr>
            <p:ph type="body" idx="1"/>
          </p:nvPr>
        </p:nvSpPr>
        <p:spPr bwMode="auto">
          <a:xfrm>
            <a:off x="457200" y="3889375"/>
            <a:ext cx="82296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FA NAME</a:t>
            </a:r>
          </a:p>
          <a:p>
            <a:pPr lvl="1"/>
            <a:r>
              <a:rPr lang="en-US" altLang="en-US" smtClean="0"/>
              <a:t>Firm Information</a:t>
            </a:r>
          </a:p>
        </p:txBody>
      </p:sp>
      <p:cxnSp>
        <p:nvCxnSpPr>
          <p:cNvPr id="5" name="Straight Connector 4"/>
          <p:cNvCxnSpPr/>
          <p:nvPr/>
        </p:nvCxnSpPr>
        <p:spPr>
          <a:xfrm>
            <a:off x="457200" y="62484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330673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hf hdr="0" ftr="0" dt="0"/>
  <p:txStyles>
    <p:titleStyle>
      <a:lvl1pPr algn="ctr" defTabSz="457200" rtl="0" eaLnBrk="0" fontAlgn="base" hangingPunct="0">
        <a:spcBef>
          <a:spcPct val="0"/>
        </a:spcBef>
        <a:spcAft>
          <a:spcPct val="0"/>
        </a:spcAft>
        <a:defRPr sz="2000" b="1" kern="1200" cap="all">
          <a:solidFill>
            <a:schemeClr val="tx1"/>
          </a:solidFill>
          <a:latin typeface="Arial"/>
          <a:ea typeface="ＭＳ Ｐゴシック" charset="-128"/>
          <a:cs typeface="Arial"/>
        </a:defRPr>
      </a:lvl1pPr>
      <a:lvl2pPr algn="ctr" defTabSz="457200" rtl="0" eaLnBrk="0" fontAlgn="base" hangingPunct="0">
        <a:spcBef>
          <a:spcPct val="0"/>
        </a:spcBef>
        <a:spcAft>
          <a:spcPct val="0"/>
        </a:spcAft>
        <a:defRPr sz="2000" b="1">
          <a:solidFill>
            <a:schemeClr val="tx1"/>
          </a:solidFill>
          <a:latin typeface="Arial" charset="0"/>
          <a:ea typeface="ＭＳ Ｐゴシック" charset="-128"/>
          <a:cs typeface="Arial" pitchFamily="34" charset="0"/>
        </a:defRPr>
      </a:lvl2pPr>
      <a:lvl3pPr algn="ctr" defTabSz="457200" rtl="0" eaLnBrk="0" fontAlgn="base" hangingPunct="0">
        <a:spcBef>
          <a:spcPct val="0"/>
        </a:spcBef>
        <a:spcAft>
          <a:spcPct val="0"/>
        </a:spcAft>
        <a:defRPr sz="2000" b="1">
          <a:solidFill>
            <a:schemeClr val="tx1"/>
          </a:solidFill>
          <a:latin typeface="Arial" charset="0"/>
          <a:ea typeface="ＭＳ Ｐゴシック" charset="-128"/>
          <a:cs typeface="Arial" pitchFamily="34" charset="0"/>
        </a:defRPr>
      </a:lvl3pPr>
      <a:lvl4pPr algn="ctr" defTabSz="457200" rtl="0" eaLnBrk="0" fontAlgn="base" hangingPunct="0">
        <a:spcBef>
          <a:spcPct val="0"/>
        </a:spcBef>
        <a:spcAft>
          <a:spcPct val="0"/>
        </a:spcAft>
        <a:defRPr sz="2000" b="1">
          <a:solidFill>
            <a:schemeClr val="tx1"/>
          </a:solidFill>
          <a:latin typeface="Arial" charset="0"/>
          <a:ea typeface="ＭＳ Ｐゴシック" charset="-128"/>
          <a:cs typeface="Arial" pitchFamily="34" charset="0"/>
        </a:defRPr>
      </a:lvl4pPr>
      <a:lvl5pPr algn="ctr" defTabSz="457200" rtl="0" eaLnBrk="0" fontAlgn="base" hangingPunct="0">
        <a:spcBef>
          <a:spcPct val="0"/>
        </a:spcBef>
        <a:spcAft>
          <a:spcPct val="0"/>
        </a:spcAft>
        <a:defRPr sz="2000" b="1">
          <a:solidFill>
            <a:schemeClr val="tx1"/>
          </a:solidFill>
          <a:latin typeface="Arial" charset="0"/>
          <a:ea typeface="ＭＳ Ｐゴシック" charset="-128"/>
          <a:cs typeface="Arial" pitchFamily="34"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128"/>
        </a:defRPr>
      </a:lvl9pPr>
    </p:titleStyle>
    <p:bodyStyle>
      <a:lvl1pPr marL="117475" indent="-117475" algn="l" defTabSz="457200" rtl="0" eaLnBrk="0" fontAlgn="base" hangingPunct="0">
        <a:spcBef>
          <a:spcPct val="20000"/>
        </a:spcBef>
        <a:spcAft>
          <a:spcPct val="0"/>
        </a:spcAft>
        <a:buSzPct val="40000"/>
        <a:buFont typeface="Wingdings" panose="05000000000000000000" pitchFamily="2" charset="2"/>
        <a:buChar char="§"/>
        <a:defRPr sz="1200" kern="1200">
          <a:solidFill>
            <a:srgbClr val="4D4F53"/>
          </a:solidFill>
          <a:latin typeface="Arial"/>
          <a:ea typeface="ＭＳ Ｐゴシック" charset="-128"/>
          <a:cs typeface="Arial"/>
        </a:defRPr>
      </a:lvl1pPr>
      <a:lvl2pPr marL="454025" indent="-107950"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2pPr>
      <a:lvl3pPr marL="862013" indent="-127000"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3pPr>
      <a:lvl4pPr marL="1316038" indent="-115888"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4pPr>
      <a:lvl5pPr marL="1714500" indent="-112713"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raymondJames_SM-RGB.wm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70700" y="6438900"/>
            <a:ext cx="18288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4D4F53"/>
                </a:solidFill>
                <a:cs typeface="Arial" panose="020B0604020202020204" pitchFamily="34" charset="0"/>
              </a:defRPr>
            </a:lvl1pPr>
          </a:lstStyle>
          <a:p>
            <a:pPr defTabSz="457200" fontAlgn="base">
              <a:spcBef>
                <a:spcPct val="0"/>
              </a:spcBef>
              <a:spcAft>
                <a:spcPct val="0"/>
              </a:spcAft>
              <a:defRPr/>
            </a:pPr>
            <a:fld id="{21AC597C-B023-4167-9AAF-412BD5971244}" type="slidenum">
              <a:rPr lang="en-US" altLang="en-US">
                <a:ea typeface="ＭＳ Ｐゴシック" panose="020B0600070205080204" pitchFamily="34" charset="-128"/>
              </a:rPr>
              <a:pPr defTabSz="457200" fontAlgn="base">
                <a:spcBef>
                  <a:spcPct val="0"/>
                </a:spcBef>
                <a:spcAft>
                  <a:spcPct val="0"/>
                </a:spcAft>
                <a:defRPr/>
              </a:pPr>
              <a:t>‹#›</a:t>
            </a:fld>
            <a:endParaRPr lang="en-US" altLang="en-US" dirty="0">
              <a:ea typeface="ＭＳ Ｐゴシック" panose="020B0600070205080204" pitchFamily="34" charset="-128"/>
            </a:endParaRPr>
          </a:p>
        </p:txBody>
      </p:sp>
      <p:sp>
        <p:nvSpPr>
          <p:cNvPr id="2" name="Title Placeholder 1"/>
          <p:cNvSpPr>
            <a:spLocks noGrp="1"/>
          </p:cNvSpPr>
          <p:nvPr>
            <p:ph type="title"/>
          </p:nvPr>
        </p:nvSpPr>
        <p:spPr>
          <a:xfrm>
            <a:off x="457200" y="2297113"/>
            <a:ext cx="8229600" cy="1143000"/>
          </a:xfrm>
          <a:prstGeom prst="rect">
            <a:avLst/>
          </a:prstGeom>
        </p:spPr>
        <p:txBody>
          <a:bodyPr vert="horz" lIns="91440" tIns="45720" rIns="91440" bIns="45720" rtlCol="0" anchor="ctr">
            <a:normAutofit/>
          </a:bodyPr>
          <a:lstStyle/>
          <a:p>
            <a:r>
              <a:rPr lang="en-US" dirty="0" smtClean="0"/>
              <a:t>Listed Equity Collars </a:t>
            </a:r>
            <a:endParaRPr lang="en-US" dirty="0"/>
          </a:p>
        </p:txBody>
      </p:sp>
      <p:sp>
        <p:nvSpPr>
          <p:cNvPr id="1029" name="Text Placeholder 2"/>
          <p:cNvSpPr>
            <a:spLocks noGrp="1"/>
          </p:cNvSpPr>
          <p:nvPr>
            <p:ph type="body" idx="1"/>
          </p:nvPr>
        </p:nvSpPr>
        <p:spPr bwMode="auto">
          <a:xfrm>
            <a:off x="457200" y="3889375"/>
            <a:ext cx="82296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FA NAME</a:t>
            </a:r>
          </a:p>
          <a:p>
            <a:pPr lvl="1"/>
            <a:r>
              <a:rPr lang="en-US" altLang="en-US" smtClean="0"/>
              <a:t>Firm Information</a:t>
            </a:r>
          </a:p>
        </p:txBody>
      </p:sp>
      <p:cxnSp>
        <p:nvCxnSpPr>
          <p:cNvPr id="5" name="Straight Connector 4"/>
          <p:cNvCxnSpPr/>
          <p:nvPr/>
        </p:nvCxnSpPr>
        <p:spPr>
          <a:xfrm>
            <a:off x="457200" y="62484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5874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ctr" defTabSz="457200" rtl="0" eaLnBrk="0" fontAlgn="base" hangingPunct="0">
        <a:spcBef>
          <a:spcPct val="0"/>
        </a:spcBef>
        <a:spcAft>
          <a:spcPct val="0"/>
        </a:spcAft>
        <a:defRPr sz="2000" b="1" kern="1200" cap="all">
          <a:solidFill>
            <a:schemeClr val="tx1"/>
          </a:solidFill>
          <a:latin typeface="Arial"/>
          <a:ea typeface="ＭＳ Ｐゴシック" charset="-128"/>
          <a:cs typeface="Arial"/>
        </a:defRPr>
      </a:lvl1pPr>
      <a:lvl2pPr algn="ctr" defTabSz="457200" rtl="0" eaLnBrk="0" fontAlgn="base" hangingPunct="0">
        <a:spcBef>
          <a:spcPct val="0"/>
        </a:spcBef>
        <a:spcAft>
          <a:spcPct val="0"/>
        </a:spcAft>
        <a:defRPr sz="2000" b="1">
          <a:solidFill>
            <a:schemeClr val="tx1"/>
          </a:solidFill>
          <a:latin typeface="Arial" charset="0"/>
          <a:ea typeface="ＭＳ Ｐゴシック" charset="-128"/>
          <a:cs typeface="Arial" pitchFamily="34" charset="0"/>
        </a:defRPr>
      </a:lvl2pPr>
      <a:lvl3pPr algn="ctr" defTabSz="457200" rtl="0" eaLnBrk="0" fontAlgn="base" hangingPunct="0">
        <a:spcBef>
          <a:spcPct val="0"/>
        </a:spcBef>
        <a:spcAft>
          <a:spcPct val="0"/>
        </a:spcAft>
        <a:defRPr sz="2000" b="1">
          <a:solidFill>
            <a:schemeClr val="tx1"/>
          </a:solidFill>
          <a:latin typeface="Arial" charset="0"/>
          <a:ea typeface="ＭＳ Ｐゴシック" charset="-128"/>
          <a:cs typeface="Arial" pitchFamily="34" charset="0"/>
        </a:defRPr>
      </a:lvl3pPr>
      <a:lvl4pPr algn="ctr" defTabSz="457200" rtl="0" eaLnBrk="0" fontAlgn="base" hangingPunct="0">
        <a:spcBef>
          <a:spcPct val="0"/>
        </a:spcBef>
        <a:spcAft>
          <a:spcPct val="0"/>
        </a:spcAft>
        <a:defRPr sz="2000" b="1">
          <a:solidFill>
            <a:schemeClr val="tx1"/>
          </a:solidFill>
          <a:latin typeface="Arial" charset="0"/>
          <a:ea typeface="ＭＳ Ｐゴシック" charset="-128"/>
          <a:cs typeface="Arial" pitchFamily="34" charset="0"/>
        </a:defRPr>
      </a:lvl4pPr>
      <a:lvl5pPr algn="ctr" defTabSz="457200" rtl="0" eaLnBrk="0" fontAlgn="base" hangingPunct="0">
        <a:spcBef>
          <a:spcPct val="0"/>
        </a:spcBef>
        <a:spcAft>
          <a:spcPct val="0"/>
        </a:spcAft>
        <a:defRPr sz="2000" b="1">
          <a:solidFill>
            <a:schemeClr val="tx1"/>
          </a:solidFill>
          <a:latin typeface="Arial" charset="0"/>
          <a:ea typeface="ＭＳ Ｐゴシック" charset="-128"/>
          <a:cs typeface="Arial" pitchFamily="34"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128"/>
        </a:defRPr>
      </a:lvl9pPr>
    </p:titleStyle>
    <p:bodyStyle>
      <a:lvl1pPr marL="117475" indent="-117475" algn="l" defTabSz="457200" rtl="0" eaLnBrk="0" fontAlgn="base" hangingPunct="0">
        <a:spcBef>
          <a:spcPct val="20000"/>
        </a:spcBef>
        <a:spcAft>
          <a:spcPct val="0"/>
        </a:spcAft>
        <a:buSzPct val="40000"/>
        <a:buFont typeface="Wingdings" panose="05000000000000000000" pitchFamily="2" charset="2"/>
        <a:buChar char="§"/>
        <a:defRPr sz="1200" kern="1200">
          <a:solidFill>
            <a:srgbClr val="4D4F53"/>
          </a:solidFill>
          <a:latin typeface="Arial"/>
          <a:ea typeface="ＭＳ Ｐゴシック" charset="-128"/>
          <a:cs typeface="Arial"/>
        </a:defRPr>
      </a:lvl1pPr>
      <a:lvl2pPr marL="454025" indent="-107950"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2pPr>
      <a:lvl3pPr marL="862013" indent="-127000"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3pPr>
      <a:lvl4pPr marL="1316038" indent="-115888"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4pPr>
      <a:lvl5pPr marL="1714500" indent="-112713"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raymondJames_SM-RGB.wm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70700" y="6438900"/>
            <a:ext cx="18288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4D4F53"/>
                </a:solidFill>
                <a:cs typeface="Arial" panose="020B0604020202020204" pitchFamily="34" charset="0"/>
              </a:defRPr>
            </a:lvl1pPr>
          </a:lstStyle>
          <a:p>
            <a:pPr defTabSz="457200" fontAlgn="base">
              <a:spcBef>
                <a:spcPct val="0"/>
              </a:spcBef>
              <a:spcAft>
                <a:spcPct val="0"/>
              </a:spcAft>
              <a:defRPr/>
            </a:pPr>
            <a:fld id="{EEE67ADE-3360-4EE3-A908-2A7D14051E00}" type="slidenum">
              <a:rPr lang="en-US" altLang="en-US">
                <a:latin typeface="Arial" panose="020B0604020202020204" pitchFamily="34" charset="0"/>
                <a:ea typeface="ＭＳ Ｐゴシック" panose="020B0600070205080204" pitchFamily="34" charset="-128"/>
              </a:rPr>
              <a:pPr defTabSz="457200" fontAlgn="base">
                <a:spcBef>
                  <a:spcPct val="0"/>
                </a:spcBef>
                <a:spcAft>
                  <a:spcPct val="0"/>
                </a:spcAft>
                <a:defRPr/>
              </a:pPr>
              <a:t>‹#›</a:t>
            </a:fld>
            <a:endParaRPr lang="en-US" altLang="en-US" dirty="0">
              <a:latin typeface="Arial" panose="020B0604020202020204" pitchFamily="34" charset="0"/>
              <a:ea typeface="ＭＳ Ｐゴシック" panose="020B0600070205080204" pitchFamily="34" charset="-128"/>
            </a:endParaRPr>
          </a:p>
        </p:txBody>
      </p:sp>
      <p:sp>
        <p:nvSpPr>
          <p:cNvPr id="2" name="Title Placeholder 1"/>
          <p:cNvSpPr>
            <a:spLocks noGrp="1"/>
          </p:cNvSpPr>
          <p:nvPr>
            <p:ph type="title"/>
          </p:nvPr>
        </p:nvSpPr>
        <p:spPr>
          <a:xfrm>
            <a:off x="457200" y="2297113"/>
            <a:ext cx="8229600" cy="1143000"/>
          </a:xfrm>
          <a:prstGeom prst="rect">
            <a:avLst/>
          </a:prstGeom>
        </p:spPr>
        <p:txBody>
          <a:bodyPr vert="horz" lIns="91440" tIns="45720" rIns="91440" bIns="45720" rtlCol="0" anchor="ctr">
            <a:normAutofit/>
          </a:bodyPr>
          <a:lstStyle/>
          <a:p>
            <a:r>
              <a:rPr lang="en-US" dirty="0" smtClean="0"/>
              <a:t>Listed Equity Collars </a:t>
            </a:r>
            <a:endParaRPr lang="en-US" dirty="0"/>
          </a:p>
        </p:txBody>
      </p:sp>
      <p:sp>
        <p:nvSpPr>
          <p:cNvPr id="1029" name="Text Placeholder 2"/>
          <p:cNvSpPr>
            <a:spLocks noGrp="1"/>
          </p:cNvSpPr>
          <p:nvPr>
            <p:ph type="body" idx="1"/>
          </p:nvPr>
        </p:nvSpPr>
        <p:spPr bwMode="auto">
          <a:xfrm>
            <a:off x="457200" y="3889375"/>
            <a:ext cx="82296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FA NAME</a:t>
            </a:r>
          </a:p>
          <a:p>
            <a:pPr lvl="1"/>
            <a:r>
              <a:rPr lang="en-US" altLang="en-US" smtClean="0"/>
              <a:t>Firm Information</a:t>
            </a:r>
          </a:p>
        </p:txBody>
      </p:sp>
      <p:cxnSp>
        <p:nvCxnSpPr>
          <p:cNvPr id="5" name="Straight Connector 4"/>
          <p:cNvCxnSpPr/>
          <p:nvPr/>
        </p:nvCxnSpPr>
        <p:spPr>
          <a:xfrm>
            <a:off x="457200" y="62484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13695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hf hdr="0" ftr="0" dt="0"/>
  <p:txStyles>
    <p:titleStyle>
      <a:lvl1pPr algn="ctr" defTabSz="457200" rtl="0" eaLnBrk="1" fontAlgn="base" hangingPunct="1">
        <a:spcBef>
          <a:spcPct val="0"/>
        </a:spcBef>
        <a:spcAft>
          <a:spcPct val="0"/>
        </a:spcAft>
        <a:defRPr sz="2000" b="1" kern="1200" cap="all">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2pPr>
      <a:lvl3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3pPr>
      <a:lvl4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4pPr>
      <a:lvl5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128"/>
        </a:defRPr>
      </a:lvl9pPr>
    </p:titleStyle>
    <p:bodyStyle>
      <a:lvl1pPr marL="117475" indent="-117475" algn="l" defTabSz="457200" rtl="0" eaLnBrk="1" fontAlgn="base" hangingPunct="1">
        <a:spcBef>
          <a:spcPct val="20000"/>
        </a:spcBef>
        <a:spcAft>
          <a:spcPct val="0"/>
        </a:spcAft>
        <a:buSzPct val="40000"/>
        <a:buFont typeface="Wingdings" panose="05000000000000000000" pitchFamily="2" charset="2"/>
        <a:buChar char="§"/>
        <a:defRPr sz="1200" kern="1200">
          <a:solidFill>
            <a:srgbClr val="4D4F53"/>
          </a:solidFill>
          <a:latin typeface="Arial"/>
          <a:ea typeface="ＭＳ Ｐゴシック" charset="-128"/>
          <a:cs typeface="Arial"/>
        </a:defRPr>
      </a:lvl1pPr>
      <a:lvl2pPr marL="454025" indent="-107950"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2pPr>
      <a:lvl3pPr marL="862013" indent="-127000"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3pPr>
      <a:lvl4pPr marL="1316038" indent="-115888"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4pPr>
      <a:lvl5pPr marL="1714500" indent="-112713"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raymondJames_SM-RGB.wm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70700" y="6438900"/>
            <a:ext cx="18288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4D4F53"/>
                </a:solidFill>
                <a:cs typeface="Arial" panose="020B0604020202020204" pitchFamily="34" charset="0"/>
              </a:defRPr>
            </a:lvl1pPr>
          </a:lstStyle>
          <a:p>
            <a:pPr defTabSz="457200" fontAlgn="base">
              <a:spcBef>
                <a:spcPct val="0"/>
              </a:spcBef>
              <a:spcAft>
                <a:spcPct val="0"/>
              </a:spcAft>
              <a:defRPr/>
            </a:pPr>
            <a:fld id="{EEE67ADE-3360-4EE3-A908-2A7D14051E00}" type="slidenum">
              <a:rPr lang="en-US" altLang="en-US">
                <a:latin typeface="Arial" panose="020B0604020202020204" pitchFamily="34" charset="0"/>
                <a:ea typeface="ＭＳ Ｐゴシック" panose="020B0600070205080204" pitchFamily="34" charset="-128"/>
              </a:rPr>
              <a:pPr defTabSz="457200" fontAlgn="base">
                <a:spcBef>
                  <a:spcPct val="0"/>
                </a:spcBef>
                <a:spcAft>
                  <a:spcPct val="0"/>
                </a:spcAft>
                <a:defRPr/>
              </a:pPr>
              <a:t>‹#›</a:t>
            </a:fld>
            <a:endParaRPr lang="en-US" altLang="en-US" dirty="0">
              <a:latin typeface="Arial" panose="020B0604020202020204" pitchFamily="34" charset="0"/>
              <a:ea typeface="ＭＳ Ｐゴシック" panose="020B0600070205080204" pitchFamily="34" charset="-128"/>
            </a:endParaRPr>
          </a:p>
        </p:txBody>
      </p:sp>
      <p:sp>
        <p:nvSpPr>
          <p:cNvPr id="2" name="Title Placeholder 1"/>
          <p:cNvSpPr>
            <a:spLocks noGrp="1"/>
          </p:cNvSpPr>
          <p:nvPr>
            <p:ph type="title"/>
          </p:nvPr>
        </p:nvSpPr>
        <p:spPr>
          <a:xfrm>
            <a:off x="457200" y="2297113"/>
            <a:ext cx="8229600" cy="1143000"/>
          </a:xfrm>
          <a:prstGeom prst="rect">
            <a:avLst/>
          </a:prstGeom>
        </p:spPr>
        <p:txBody>
          <a:bodyPr vert="horz" lIns="91440" tIns="45720" rIns="91440" bIns="45720" rtlCol="0" anchor="ctr">
            <a:normAutofit/>
          </a:bodyPr>
          <a:lstStyle/>
          <a:p>
            <a:r>
              <a:rPr lang="en-US" dirty="0" smtClean="0"/>
              <a:t>Listed Equity Collars </a:t>
            </a:r>
            <a:endParaRPr lang="en-US" dirty="0"/>
          </a:p>
        </p:txBody>
      </p:sp>
      <p:sp>
        <p:nvSpPr>
          <p:cNvPr id="1029" name="Text Placeholder 2"/>
          <p:cNvSpPr>
            <a:spLocks noGrp="1"/>
          </p:cNvSpPr>
          <p:nvPr>
            <p:ph type="body" idx="1"/>
          </p:nvPr>
        </p:nvSpPr>
        <p:spPr bwMode="auto">
          <a:xfrm>
            <a:off x="457200" y="3889375"/>
            <a:ext cx="82296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FA NAME</a:t>
            </a:r>
          </a:p>
          <a:p>
            <a:pPr lvl="1"/>
            <a:r>
              <a:rPr lang="en-US" altLang="en-US" smtClean="0"/>
              <a:t>Firm Information</a:t>
            </a:r>
          </a:p>
        </p:txBody>
      </p:sp>
      <p:cxnSp>
        <p:nvCxnSpPr>
          <p:cNvPr id="5" name="Straight Connector 4"/>
          <p:cNvCxnSpPr/>
          <p:nvPr/>
        </p:nvCxnSpPr>
        <p:spPr>
          <a:xfrm>
            <a:off x="457200" y="62484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50904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hf hdr="0" ftr="0" dt="0"/>
  <p:txStyles>
    <p:titleStyle>
      <a:lvl1pPr algn="ctr" defTabSz="457200" rtl="0" eaLnBrk="1" fontAlgn="base" hangingPunct="1">
        <a:spcBef>
          <a:spcPct val="0"/>
        </a:spcBef>
        <a:spcAft>
          <a:spcPct val="0"/>
        </a:spcAft>
        <a:defRPr sz="2000" b="1" kern="1200" cap="all">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2pPr>
      <a:lvl3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3pPr>
      <a:lvl4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4pPr>
      <a:lvl5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128"/>
        </a:defRPr>
      </a:lvl9pPr>
    </p:titleStyle>
    <p:bodyStyle>
      <a:lvl1pPr marL="117475" indent="-117475" algn="l" defTabSz="457200" rtl="0" eaLnBrk="1" fontAlgn="base" hangingPunct="1">
        <a:spcBef>
          <a:spcPct val="20000"/>
        </a:spcBef>
        <a:spcAft>
          <a:spcPct val="0"/>
        </a:spcAft>
        <a:buSzPct val="40000"/>
        <a:buFont typeface="Wingdings" panose="05000000000000000000" pitchFamily="2" charset="2"/>
        <a:buChar char="§"/>
        <a:defRPr sz="1200" kern="1200">
          <a:solidFill>
            <a:srgbClr val="4D4F53"/>
          </a:solidFill>
          <a:latin typeface="Arial"/>
          <a:ea typeface="ＭＳ Ｐゴシック" charset="-128"/>
          <a:cs typeface="Arial"/>
        </a:defRPr>
      </a:lvl1pPr>
      <a:lvl2pPr marL="454025" indent="-107950"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2pPr>
      <a:lvl3pPr marL="862013" indent="-127000"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3pPr>
      <a:lvl4pPr marL="1316038" indent="-115888"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4pPr>
      <a:lvl5pPr marL="1714500" indent="-112713"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raymondJames_SM-RGB.wm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70700" y="6438900"/>
            <a:ext cx="18288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4D4F53"/>
                </a:solidFill>
                <a:cs typeface="Arial" panose="020B0604020202020204" pitchFamily="34" charset="0"/>
              </a:defRPr>
            </a:lvl1pPr>
          </a:lstStyle>
          <a:p>
            <a:pPr defTabSz="457200" fontAlgn="base">
              <a:spcBef>
                <a:spcPct val="0"/>
              </a:spcBef>
              <a:spcAft>
                <a:spcPct val="0"/>
              </a:spcAft>
              <a:defRPr/>
            </a:pPr>
            <a:fld id="{EEE67ADE-3360-4EE3-A908-2A7D14051E00}" type="slidenum">
              <a:rPr lang="en-US" altLang="en-US">
                <a:latin typeface="Arial" panose="020B0604020202020204" pitchFamily="34" charset="0"/>
                <a:ea typeface="ＭＳ Ｐゴシック" panose="020B0600070205080204" pitchFamily="34" charset="-128"/>
              </a:rPr>
              <a:pPr defTabSz="457200" fontAlgn="base">
                <a:spcBef>
                  <a:spcPct val="0"/>
                </a:spcBef>
                <a:spcAft>
                  <a:spcPct val="0"/>
                </a:spcAft>
                <a:defRPr/>
              </a:pPr>
              <a:t>‹#›</a:t>
            </a:fld>
            <a:endParaRPr lang="en-US" altLang="en-US" dirty="0">
              <a:latin typeface="Arial" panose="020B0604020202020204" pitchFamily="34" charset="0"/>
              <a:ea typeface="ＭＳ Ｐゴシック" panose="020B0600070205080204" pitchFamily="34" charset="-128"/>
            </a:endParaRPr>
          </a:p>
        </p:txBody>
      </p:sp>
      <p:sp>
        <p:nvSpPr>
          <p:cNvPr id="2" name="Title Placeholder 1"/>
          <p:cNvSpPr>
            <a:spLocks noGrp="1"/>
          </p:cNvSpPr>
          <p:nvPr>
            <p:ph type="title"/>
          </p:nvPr>
        </p:nvSpPr>
        <p:spPr>
          <a:xfrm>
            <a:off x="457200" y="2297113"/>
            <a:ext cx="8229600" cy="1143000"/>
          </a:xfrm>
          <a:prstGeom prst="rect">
            <a:avLst/>
          </a:prstGeom>
        </p:spPr>
        <p:txBody>
          <a:bodyPr vert="horz" lIns="91440" tIns="45720" rIns="91440" bIns="45720" rtlCol="0" anchor="ctr">
            <a:normAutofit/>
          </a:bodyPr>
          <a:lstStyle/>
          <a:p>
            <a:r>
              <a:rPr lang="en-US" dirty="0" smtClean="0"/>
              <a:t>Listed Equity Collars </a:t>
            </a:r>
            <a:endParaRPr lang="en-US" dirty="0"/>
          </a:p>
        </p:txBody>
      </p:sp>
      <p:sp>
        <p:nvSpPr>
          <p:cNvPr id="1029" name="Text Placeholder 2"/>
          <p:cNvSpPr>
            <a:spLocks noGrp="1"/>
          </p:cNvSpPr>
          <p:nvPr>
            <p:ph type="body" idx="1"/>
          </p:nvPr>
        </p:nvSpPr>
        <p:spPr bwMode="auto">
          <a:xfrm>
            <a:off x="457200" y="3889375"/>
            <a:ext cx="82296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FA NAME</a:t>
            </a:r>
          </a:p>
          <a:p>
            <a:pPr lvl="1"/>
            <a:r>
              <a:rPr lang="en-US" altLang="en-US" smtClean="0"/>
              <a:t>Firm Information</a:t>
            </a:r>
          </a:p>
        </p:txBody>
      </p:sp>
      <p:cxnSp>
        <p:nvCxnSpPr>
          <p:cNvPr id="5" name="Straight Connector 4"/>
          <p:cNvCxnSpPr/>
          <p:nvPr/>
        </p:nvCxnSpPr>
        <p:spPr>
          <a:xfrm>
            <a:off x="457200" y="62484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959649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hf hdr="0" ftr="0" dt="0"/>
  <p:txStyles>
    <p:titleStyle>
      <a:lvl1pPr algn="ctr" defTabSz="457200" rtl="0" eaLnBrk="1" fontAlgn="base" hangingPunct="1">
        <a:spcBef>
          <a:spcPct val="0"/>
        </a:spcBef>
        <a:spcAft>
          <a:spcPct val="0"/>
        </a:spcAft>
        <a:defRPr sz="2000" b="1" kern="1200" cap="all">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2pPr>
      <a:lvl3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3pPr>
      <a:lvl4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4pPr>
      <a:lvl5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128"/>
        </a:defRPr>
      </a:lvl9pPr>
    </p:titleStyle>
    <p:bodyStyle>
      <a:lvl1pPr marL="117475" indent="-117475" algn="l" defTabSz="457200" rtl="0" eaLnBrk="1" fontAlgn="base" hangingPunct="1">
        <a:spcBef>
          <a:spcPct val="20000"/>
        </a:spcBef>
        <a:spcAft>
          <a:spcPct val="0"/>
        </a:spcAft>
        <a:buSzPct val="40000"/>
        <a:buFont typeface="Wingdings" panose="05000000000000000000" pitchFamily="2" charset="2"/>
        <a:buChar char="§"/>
        <a:defRPr sz="1200" kern="1200">
          <a:solidFill>
            <a:srgbClr val="4D4F53"/>
          </a:solidFill>
          <a:latin typeface="Arial"/>
          <a:ea typeface="ＭＳ Ｐゴシック" charset="-128"/>
          <a:cs typeface="Arial"/>
        </a:defRPr>
      </a:lvl1pPr>
      <a:lvl2pPr marL="454025" indent="-107950"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2pPr>
      <a:lvl3pPr marL="862013" indent="-127000"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3pPr>
      <a:lvl4pPr marL="1316038" indent="-115888"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4pPr>
      <a:lvl5pPr marL="1714500" indent="-112713"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raymondJames_SM-RGB.wm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70700" y="6438900"/>
            <a:ext cx="18288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4D4F53"/>
                </a:solidFill>
                <a:cs typeface="Arial" panose="020B0604020202020204" pitchFamily="34" charset="0"/>
              </a:defRPr>
            </a:lvl1pPr>
          </a:lstStyle>
          <a:p>
            <a:pPr defTabSz="457200" fontAlgn="base">
              <a:spcBef>
                <a:spcPct val="0"/>
              </a:spcBef>
              <a:spcAft>
                <a:spcPct val="0"/>
              </a:spcAft>
              <a:defRPr/>
            </a:pPr>
            <a:fld id="{21AC597C-B023-4167-9AAF-412BD5971244}" type="slidenum">
              <a:rPr lang="en-US" altLang="en-US">
                <a:ea typeface="ＭＳ Ｐゴシック" panose="020B0600070205080204" pitchFamily="34" charset="-128"/>
              </a:rPr>
              <a:pPr defTabSz="457200" fontAlgn="base">
                <a:spcBef>
                  <a:spcPct val="0"/>
                </a:spcBef>
                <a:spcAft>
                  <a:spcPct val="0"/>
                </a:spcAft>
                <a:defRPr/>
              </a:pPr>
              <a:t>‹#›</a:t>
            </a:fld>
            <a:endParaRPr lang="en-US" altLang="en-US" dirty="0">
              <a:ea typeface="ＭＳ Ｐゴシック" panose="020B0600070205080204" pitchFamily="34" charset="-128"/>
            </a:endParaRPr>
          </a:p>
        </p:txBody>
      </p:sp>
      <p:sp>
        <p:nvSpPr>
          <p:cNvPr id="2" name="Title Placeholder 1"/>
          <p:cNvSpPr>
            <a:spLocks noGrp="1"/>
          </p:cNvSpPr>
          <p:nvPr>
            <p:ph type="title"/>
          </p:nvPr>
        </p:nvSpPr>
        <p:spPr>
          <a:xfrm>
            <a:off x="457200" y="2297113"/>
            <a:ext cx="8229600" cy="1143000"/>
          </a:xfrm>
          <a:prstGeom prst="rect">
            <a:avLst/>
          </a:prstGeom>
        </p:spPr>
        <p:txBody>
          <a:bodyPr vert="horz" lIns="91440" tIns="45720" rIns="91440" bIns="45720" rtlCol="0" anchor="ctr">
            <a:normAutofit/>
          </a:bodyPr>
          <a:lstStyle/>
          <a:p>
            <a:r>
              <a:rPr lang="en-US" dirty="0" smtClean="0"/>
              <a:t>Listed Equity Collars </a:t>
            </a:r>
            <a:endParaRPr lang="en-US" dirty="0"/>
          </a:p>
        </p:txBody>
      </p:sp>
      <p:sp>
        <p:nvSpPr>
          <p:cNvPr id="1029" name="Text Placeholder 2"/>
          <p:cNvSpPr>
            <a:spLocks noGrp="1"/>
          </p:cNvSpPr>
          <p:nvPr>
            <p:ph type="body" idx="1"/>
          </p:nvPr>
        </p:nvSpPr>
        <p:spPr bwMode="auto">
          <a:xfrm>
            <a:off x="457200" y="3889375"/>
            <a:ext cx="82296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FA NAME</a:t>
            </a:r>
          </a:p>
          <a:p>
            <a:pPr lvl="1"/>
            <a:r>
              <a:rPr lang="en-US" altLang="en-US" smtClean="0"/>
              <a:t>Firm Information</a:t>
            </a:r>
          </a:p>
        </p:txBody>
      </p:sp>
      <p:cxnSp>
        <p:nvCxnSpPr>
          <p:cNvPr id="5" name="Straight Connector 4"/>
          <p:cNvCxnSpPr/>
          <p:nvPr/>
        </p:nvCxnSpPr>
        <p:spPr>
          <a:xfrm>
            <a:off x="457200" y="62484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741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hf hdr="0" ftr="0" dt="0"/>
  <p:txStyles>
    <p:titleStyle>
      <a:lvl1pPr algn="ctr" defTabSz="457200" rtl="0" eaLnBrk="0" fontAlgn="base" hangingPunct="0">
        <a:spcBef>
          <a:spcPct val="0"/>
        </a:spcBef>
        <a:spcAft>
          <a:spcPct val="0"/>
        </a:spcAft>
        <a:defRPr sz="2000" b="1" kern="1200" cap="all">
          <a:solidFill>
            <a:schemeClr val="tx1"/>
          </a:solidFill>
          <a:latin typeface="Arial"/>
          <a:ea typeface="ＭＳ Ｐゴシック" charset="-128"/>
          <a:cs typeface="Arial"/>
        </a:defRPr>
      </a:lvl1pPr>
      <a:lvl2pPr algn="ctr" defTabSz="457200" rtl="0" eaLnBrk="0" fontAlgn="base" hangingPunct="0">
        <a:spcBef>
          <a:spcPct val="0"/>
        </a:spcBef>
        <a:spcAft>
          <a:spcPct val="0"/>
        </a:spcAft>
        <a:defRPr sz="2000" b="1">
          <a:solidFill>
            <a:schemeClr val="tx1"/>
          </a:solidFill>
          <a:latin typeface="Arial" charset="0"/>
          <a:ea typeface="ＭＳ Ｐゴシック" charset="-128"/>
          <a:cs typeface="Arial" pitchFamily="34" charset="0"/>
        </a:defRPr>
      </a:lvl2pPr>
      <a:lvl3pPr algn="ctr" defTabSz="457200" rtl="0" eaLnBrk="0" fontAlgn="base" hangingPunct="0">
        <a:spcBef>
          <a:spcPct val="0"/>
        </a:spcBef>
        <a:spcAft>
          <a:spcPct val="0"/>
        </a:spcAft>
        <a:defRPr sz="2000" b="1">
          <a:solidFill>
            <a:schemeClr val="tx1"/>
          </a:solidFill>
          <a:latin typeface="Arial" charset="0"/>
          <a:ea typeface="ＭＳ Ｐゴシック" charset="-128"/>
          <a:cs typeface="Arial" pitchFamily="34" charset="0"/>
        </a:defRPr>
      </a:lvl3pPr>
      <a:lvl4pPr algn="ctr" defTabSz="457200" rtl="0" eaLnBrk="0" fontAlgn="base" hangingPunct="0">
        <a:spcBef>
          <a:spcPct val="0"/>
        </a:spcBef>
        <a:spcAft>
          <a:spcPct val="0"/>
        </a:spcAft>
        <a:defRPr sz="2000" b="1">
          <a:solidFill>
            <a:schemeClr val="tx1"/>
          </a:solidFill>
          <a:latin typeface="Arial" charset="0"/>
          <a:ea typeface="ＭＳ Ｐゴシック" charset="-128"/>
          <a:cs typeface="Arial" pitchFamily="34" charset="0"/>
        </a:defRPr>
      </a:lvl4pPr>
      <a:lvl5pPr algn="ctr" defTabSz="457200" rtl="0" eaLnBrk="0" fontAlgn="base" hangingPunct="0">
        <a:spcBef>
          <a:spcPct val="0"/>
        </a:spcBef>
        <a:spcAft>
          <a:spcPct val="0"/>
        </a:spcAft>
        <a:defRPr sz="2000" b="1">
          <a:solidFill>
            <a:schemeClr val="tx1"/>
          </a:solidFill>
          <a:latin typeface="Arial" charset="0"/>
          <a:ea typeface="ＭＳ Ｐゴシック" charset="-128"/>
          <a:cs typeface="Arial" pitchFamily="34"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128"/>
        </a:defRPr>
      </a:lvl9pPr>
    </p:titleStyle>
    <p:bodyStyle>
      <a:lvl1pPr marL="117475" indent="-117475" algn="l" defTabSz="457200" rtl="0" eaLnBrk="0" fontAlgn="base" hangingPunct="0">
        <a:spcBef>
          <a:spcPct val="20000"/>
        </a:spcBef>
        <a:spcAft>
          <a:spcPct val="0"/>
        </a:spcAft>
        <a:buSzPct val="40000"/>
        <a:buFont typeface="Wingdings" panose="05000000000000000000" pitchFamily="2" charset="2"/>
        <a:buChar char="§"/>
        <a:defRPr sz="1200" kern="1200">
          <a:solidFill>
            <a:srgbClr val="4D4F53"/>
          </a:solidFill>
          <a:latin typeface="Arial"/>
          <a:ea typeface="ＭＳ Ｐゴシック" charset="-128"/>
          <a:cs typeface="Arial"/>
        </a:defRPr>
      </a:lvl1pPr>
      <a:lvl2pPr marL="454025" indent="-107950"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2pPr>
      <a:lvl3pPr marL="862013" indent="-127000"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3pPr>
      <a:lvl4pPr marL="1316038" indent="-115888"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4pPr>
      <a:lvl5pPr marL="1714500" indent="-112713"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raymondJames_SM-RGB.wm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70700" y="6438900"/>
            <a:ext cx="18288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4D4F53"/>
                </a:solidFill>
                <a:cs typeface="Arial" panose="020B0604020202020204" pitchFamily="34" charset="0"/>
              </a:defRPr>
            </a:lvl1pPr>
          </a:lstStyle>
          <a:p>
            <a:pPr defTabSz="457200" fontAlgn="base">
              <a:spcBef>
                <a:spcPct val="0"/>
              </a:spcBef>
              <a:spcAft>
                <a:spcPct val="0"/>
              </a:spcAft>
              <a:defRPr/>
            </a:pPr>
            <a:fld id="{EEE67ADE-3360-4EE3-A908-2A7D14051E00}" type="slidenum">
              <a:rPr lang="en-US" altLang="en-US">
                <a:latin typeface="Arial" panose="020B0604020202020204" pitchFamily="34" charset="0"/>
                <a:ea typeface="ＭＳ Ｐゴシック" panose="020B0600070205080204" pitchFamily="34" charset="-128"/>
              </a:rPr>
              <a:pPr defTabSz="457200" fontAlgn="base">
                <a:spcBef>
                  <a:spcPct val="0"/>
                </a:spcBef>
                <a:spcAft>
                  <a:spcPct val="0"/>
                </a:spcAft>
                <a:defRPr/>
              </a:pPr>
              <a:t>‹#›</a:t>
            </a:fld>
            <a:endParaRPr lang="en-US" altLang="en-US" dirty="0">
              <a:latin typeface="Arial" panose="020B0604020202020204" pitchFamily="34" charset="0"/>
              <a:ea typeface="ＭＳ Ｐゴシック" panose="020B0600070205080204" pitchFamily="34" charset="-128"/>
            </a:endParaRPr>
          </a:p>
        </p:txBody>
      </p:sp>
      <p:sp>
        <p:nvSpPr>
          <p:cNvPr id="2" name="Title Placeholder 1"/>
          <p:cNvSpPr>
            <a:spLocks noGrp="1"/>
          </p:cNvSpPr>
          <p:nvPr>
            <p:ph type="title"/>
          </p:nvPr>
        </p:nvSpPr>
        <p:spPr>
          <a:xfrm>
            <a:off x="457200" y="2297113"/>
            <a:ext cx="8229600" cy="1143000"/>
          </a:xfrm>
          <a:prstGeom prst="rect">
            <a:avLst/>
          </a:prstGeom>
        </p:spPr>
        <p:txBody>
          <a:bodyPr vert="horz" lIns="91440" tIns="45720" rIns="91440" bIns="45720" rtlCol="0" anchor="ctr">
            <a:normAutofit/>
          </a:bodyPr>
          <a:lstStyle/>
          <a:p>
            <a:r>
              <a:rPr lang="en-US" dirty="0" smtClean="0"/>
              <a:t>Listed Equity Collars </a:t>
            </a:r>
            <a:endParaRPr lang="en-US" dirty="0"/>
          </a:p>
        </p:txBody>
      </p:sp>
      <p:sp>
        <p:nvSpPr>
          <p:cNvPr id="1029" name="Text Placeholder 2"/>
          <p:cNvSpPr>
            <a:spLocks noGrp="1"/>
          </p:cNvSpPr>
          <p:nvPr>
            <p:ph type="body" idx="1"/>
          </p:nvPr>
        </p:nvSpPr>
        <p:spPr bwMode="auto">
          <a:xfrm>
            <a:off x="457200" y="3889375"/>
            <a:ext cx="82296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FA NAME</a:t>
            </a:r>
          </a:p>
          <a:p>
            <a:pPr lvl="1"/>
            <a:r>
              <a:rPr lang="en-US" altLang="en-US" smtClean="0"/>
              <a:t>Firm Information</a:t>
            </a:r>
          </a:p>
        </p:txBody>
      </p:sp>
      <p:cxnSp>
        <p:nvCxnSpPr>
          <p:cNvPr id="5" name="Straight Connector 4"/>
          <p:cNvCxnSpPr/>
          <p:nvPr/>
        </p:nvCxnSpPr>
        <p:spPr>
          <a:xfrm>
            <a:off x="457200" y="62484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57200" y="558800"/>
            <a:ext cx="822960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51839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hf hdr="0" ftr="0" dt="0"/>
  <p:txStyles>
    <p:titleStyle>
      <a:lvl1pPr algn="ctr" defTabSz="457200" rtl="0" eaLnBrk="1" fontAlgn="base" hangingPunct="1">
        <a:spcBef>
          <a:spcPct val="0"/>
        </a:spcBef>
        <a:spcAft>
          <a:spcPct val="0"/>
        </a:spcAft>
        <a:defRPr sz="2000" b="1" kern="1200" cap="all">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2pPr>
      <a:lvl3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3pPr>
      <a:lvl4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4pPr>
      <a:lvl5pPr algn="ctr" defTabSz="457200" rtl="0" eaLnBrk="1" fontAlgn="base" hangingPunct="1">
        <a:spcBef>
          <a:spcPct val="0"/>
        </a:spcBef>
        <a:spcAft>
          <a:spcPct val="0"/>
        </a:spcAft>
        <a:defRPr sz="2000" b="1">
          <a:solidFill>
            <a:schemeClr val="tx1"/>
          </a:solidFill>
          <a:latin typeface="Arial" charset="0"/>
          <a:ea typeface="ＭＳ Ｐゴシック" charset="-128"/>
          <a:cs typeface="Arial" pitchFamily="34"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128"/>
        </a:defRPr>
      </a:lvl9pPr>
    </p:titleStyle>
    <p:bodyStyle>
      <a:lvl1pPr marL="117475" indent="-117475" algn="l" defTabSz="457200" rtl="0" eaLnBrk="1" fontAlgn="base" hangingPunct="1">
        <a:spcBef>
          <a:spcPct val="20000"/>
        </a:spcBef>
        <a:spcAft>
          <a:spcPct val="0"/>
        </a:spcAft>
        <a:buSzPct val="40000"/>
        <a:buFont typeface="Wingdings" panose="05000000000000000000" pitchFamily="2" charset="2"/>
        <a:buChar char="§"/>
        <a:defRPr sz="1200" kern="1200">
          <a:solidFill>
            <a:srgbClr val="4D4F53"/>
          </a:solidFill>
          <a:latin typeface="Arial"/>
          <a:ea typeface="ＭＳ Ｐゴシック" charset="-128"/>
          <a:cs typeface="Arial"/>
        </a:defRPr>
      </a:lvl1pPr>
      <a:lvl2pPr marL="454025" indent="-107950"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2pPr>
      <a:lvl3pPr marL="862013" indent="-127000"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3pPr>
      <a:lvl4pPr marL="1316038" indent="-115888"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4pPr>
      <a:lvl5pPr marL="1714500" indent="-112713" algn="l" defTabSz="457200" rtl="0" eaLnBrk="1" fontAlgn="base" hangingPunct="1">
        <a:spcBef>
          <a:spcPct val="20000"/>
        </a:spcBef>
        <a:spcAft>
          <a:spcPct val="0"/>
        </a:spcAft>
        <a:buSzPct val="65000"/>
        <a:buFont typeface="Lucida Grande" charset="0"/>
        <a:buChar char="-"/>
        <a:defRPr sz="1200" kern="1200">
          <a:solidFill>
            <a:srgbClr val="4D4F53"/>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0.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36.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5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image" Target="../media/image40.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0.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image" Target="../media/image43.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6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3" Type="http://schemas.openxmlformats.org/officeDocument/2006/relationships/hyperlink" Target="http://www.ssa.gov.myaccount/" TargetMode="External"/><Relationship Id="rId2" Type="http://schemas.openxmlformats.org/officeDocument/2006/relationships/notesSlide" Target="../notesSlides/notesSlide28.xml"/><Relationship Id="rId1" Type="http://schemas.openxmlformats.org/officeDocument/2006/relationships/slideLayout" Target="../slideLayouts/slideLayout10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2785" y="1987587"/>
            <a:ext cx="7772400" cy="743247"/>
          </a:xfrm>
        </p:spPr>
        <p:txBody>
          <a:bodyPr>
            <a:normAutofit fontScale="90000"/>
          </a:bodyPr>
          <a:lstStyle/>
          <a:p>
            <a:pPr eaLnBrk="1" fontAlgn="auto" hangingPunct="1">
              <a:spcAft>
                <a:spcPts val="0"/>
              </a:spcAft>
              <a:defRPr/>
            </a:pPr>
            <a:r>
              <a:rPr lang="en-US" sz="2400" dirty="0" smtClean="0">
                <a:solidFill>
                  <a:schemeClr val="accent1"/>
                </a:solidFill>
                <a:latin typeface="Arial" panose="020B0604020202020204" pitchFamily="34" charset="0"/>
                <a:cs typeface="Arial" panose="020B0604020202020204" pitchFamily="34" charset="0"/>
              </a:rPr>
              <a:t>Maximizing your social security </a:t>
            </a:r>
            <a:br>
              <a:rPr lang="en-US" sz="2400" dirty="0" smtClean="0">
                <a:solidFill>
                  <a:schemeClr val="accent1"/>
                </a:solidFill>
                <a:latin typeface="Arial" panose="020B0604020202020204" pitchFamily="34" charset="0"/>
                <a:cs typeface="Arial" panose="020B0604020202020204" pitchFamily="34" charset="0"/>
              </a:rPr>
            </a:br>
            <a:r>
              <a:rPr lang="en-US" sz="2400" dirty="0" smtClean="0">
                <a:solidFill>
                  <a:schemeClr val="accent1"/>
                </a:solidFill>
                <a:latin typeface="Arial" panose="020B0604020202020204" pitchFamily="34" charset="0"/>
                <a:cs typeface="Arial" panose="020B0604020202020204" pitchFamily="34" charset="0"/>
              </a:rPr>
              <a:t>retirement benefits</a:t>
            </a:r>
            <a:endParaRPr lang="en-US" sz="2400" dirty="0" smtClean="0">
              <a:solidFill>
                <a:schemeClr val="accent1"/>
              </a:solidFill>
              <a:ea typeface="+mj-ea"/>
            </a:endParaRPr>
          </a:p>
        </p:txBody>
      </p:sp>
      <p:sp>
        <p:nvSpPr>
          <p:cNvPr id="1126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5492ABBC-00A8-4693-9885-21CD1628AEE0}" type="slidenum">
              <a:rPr lang="en-US" altLang="en-US" sz="800">
                <a:solidFill>
                  <a:srgbClr val="6F7274"/>
                </a:solidFill>
              </a:rPr>
              <a:pPr>
                <a:spcBef>
                  <a:spcPct val="0"/>
                </a:spcBef>
                <a:buSzTx/>
                <a:buFontTx/>
                <a:buNone/>
              </a:pPr>
              <a:t>1</a:t>
            </a:fld>
            <a:endParaRPr lang="en-US" altLang="en-US" sz="800" dirty="0">
              <a:solidFill>
                <a:srgbClr val="6F7274"/>
              </a:solidFill>
            </a:endParaRPr>
          </a:p>
        </p:txBody>
      </p:sp>
      <p:sp>
        <p:nvSpPr>
          <p:cNvPr id="11268" name="TextBox 4"/>
          <p:cNvSpPr txBox="1">
            <a:spLocks noChangeArrowheads="1"/>
          </p:cNvSpPr>
          <p:nvPr/>
        </p:nvSpPr>
        <p:spPr bwMode="auto">
          <a:xfrm>
            <a:off x="1496482" y="5734077"/>
            <a:ext cx="6345006" cy="59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457200" fontAlgn="base">
              <a:spcBef>
                <a:spcPct val="0"/>
              </a:spcBef>
              <a:spcAft>
                <a:spcPct val="0"/>
              </a:spcAft>
              <a:buSzTx/>
              <a:buNone/>
            </a:pPr>
            <a:r>
              <a:rPr lang="en-US" altLang="en-US" sz="1000" baseline="30000" dirty="0">
                <a:solidFill>
                  <a:srgbClr val="6F7274"/>
                </a:solidFill>
              </a:rPr>
              <a:t>The information contained herein has been obtained from sources considered reliable, but we do not guarantee that the foregoing is accurate or complete</a:t>
            </a:r>
            <a:r>
              <a:rPr lang="en-US" altLang="en-US" sz="1000" baseline="30000" dirty="0" smtClean="0">
                <a:solidFill>
                  <a:srgbClr val="6F7274"/>
                </a:solidFill>
              </a:rPr>
              <a:t>.</a:t>
            </a:r>
          </a:p>
          <a:p>
            <a:pPr algn="ctr" defTabSz="457200" fontAlgn="base">
              <a:spcBef>
                <a:spcPct val="0"/>
              </a:spcBef>
              <a:spcAft>
                <a:spcPct val="0"/>
              </a:spcAft>
              <a:buSzTx/>
              <a:buNone/>
            </a:pPr>
            <a:r>
              <a:rPr lang="en-US" altLang="en-US" sz="400" baseline="30000" dirty="0" smtClean="0">
                <a:solidFill>
                  <a:srgbClr val="6F7274"/>
                </a:solidFill>
              </a:rPr>
              <a:t> </a:t>
            </a:r>
          </a:p>
          <a:p>
            <a:pPr algn="ctr" defTabSz="457200" fontAlgn="base">
              <a:spcBef>
                <a:spcPct val="0"/>
              </a:spcBef>
              <a:spcAft>
                <a:spcPct val="0"/>
              </a:spcAft>
              <a:buSzTx/>
              <a:buFontTx/>
              <a:buNone/>
            </a:pPr>
            <a:r>
              <a:rPr lang="en-US" altLang="en-US" sz="1000" baseline="30000" dirty="0" smtClean="0">
                <a:solidFill>
                  <a:srgbClr val="6F7274"/>
                </a:solidFill>
              </a:rPr>
              <a:t>©2017 </a:t>
            </a:r>
            <a:r>
              <a:rPr lang="en-US" altLang="en-US" sz="1000" baseline="30000" dirty="0">
                <a:solidFill>
                  <a:srgbClr val="6F7274"/>
                </a:solidFill>
              </a:rPr>
              <a:t>Raymond James &amp; Associates, Inc., member New York Stock Exchange/SIPC   ©</a:t>
            </a:r>
            <a:r>
              <a:rPr lang="en-US" altLang="en-US" sz="1000" baseline="30000" dirty="0" smtClean="0">
                <a:solidFill>
                  <a:srgbClr val="6F7274"/>
                </a:solidFill>
              </a:rPr>
              <a:t>2017 </a:t>
            </a:r>
            <a:r>
              <a:rPr lang="en-US" altLang="en-US" sz="1000" baseline="30000" dirty="0">
                <a:solidFill>
                  <a:srgbClr val="6F7274"/>
                </a:solidFill>
              </a:rPr>
              <a:t>Raymond James Financial Services, Inc., member </a:t>
            </a:r>
            <a:r>
              <a:rPr lang="en-US" altLang="en-US" sz="1000" baseline="30000" dirty="0" smtClean="0">
                <a:solidFill>
                  <a:srgbClr val="6F7274"/>
                </a:solidFill>
              </a:rPr>
              <a:t>FINRA/SIPC</a:t>
            </a:r>
          </a:p>
          <a:p>
            <a:pPr algn="ctr" defTabSz="457200" fontAlgn="base">
              <a:spcBef>
                <a:spcPct val="0"/>
              </a:spcBef>
              <a:spcAft>
                <a:spcPct val="0"/>
              </a:spcAft>
              <a:buSzTx/>
              <a:buFontTx/>
              <a:buNone/>
            </a:pPr>
            <a:r>
              <a:rPr lang="en-US" sz="1000" baseline="30000" dirty="0"/>
              <a:t>Investment products are: not deposits, not FDIC/NCUA insured, not insured by any government agency, not bank guaranteed, subject to risk and may lose value.</a:t>
            </a:r>
            <a:endParaRPr lang="en-US" altLang="en-US" sz="1000" baseline="30000" dirty="0">
              <a:solidFill>
                <a:srgbClr val="6F7274"/>
              </a:solidFill>
            </a:endParaRPr>
          </a:p>
          <a:p>
            <a:pPr algn="ctr" defTabSz="457200" fontAlgn="base">
              <a:spcBef>
                <a:spcPct val="0"/>
              </a:spcBef>
              <a:spcAft>
                <a:spcPct val="0"/>
              </a:spcAft>
              <a:buSzTx/>
              <a:buFontTx/>
              <a:buNone/>
            </a:pPr>
            <a:r>
              <a:rPr lang="en-US" altLang="en-US" sz="1000" baseline="30000" dirty="0">
                <a:solidFill>
                  <a:srgbClr val="6F7274"/>
                </a:solidFill>
              </a:rPr>
              <a:t>Raymond James® is a registered trademark of Raymond James Financial, Inc.</a:t>
            </a:r>
            <a:endParaRPr lang="en-US" altLang="en-US" sz="1000" dirty="0">
              <a:solidFill>
                <a:srgbClr val="6F7274"/>
              </a:solidFill>
            </a:endParaRPr>
          </a:p>
        </p:txBody>
      </p:sp>
      <p:pic>
        <p:nvPicPr>
          <p:cNvPr id="10" name="Picture 9"/>
          <p:cNvPicPr>
            <a:picLocks noChangeAspect="1"/>
          </p:cNvPicPr>
          <p:nvPr/>
        </p:nvPicPr>
        <p:blipFill>
          <a:blip r:embed="rId3"/>
          <a:stretch>
            <a:fillRect/>
          </a:stretch>
        </p:blipFill>
        <p:spPr>
          <a:xfrm>
            <a:off x="4417404" y="3136031"/>
            <a:ext cx="1507937" cy="1380761"/>
          </a:xfrm>
          <a:prstGeom prst="rect">
            <a:avLst/>
          </a:prstGeom>
        </p:spPr>
      </p:pic>
      <p:pic>
        <p:nvPicPr>
          <p:cNvPr id="4" name="Picture 3"/>
          <p:cNvPicPr>
            <a:picLocks noChangeAspect="1"/>
          </p:cNvPicPr>
          <p:nvPr/>
        </p:nvPicPr>
        <p:blipFill>
          <a:blip r:embed="rId4"/>
          <a:stretch>
            <a:fillRect/>
          </a:stretch>
        </p:blipFill>
        <p:spPr>
          <a:xfrm>
            <a:off x="3467340" y="3082644"/>
            <a:ext cx="950064" cy="1460948"/>
          </a:xfrm>
          <a:prstGeom prst="rect">
            <a:avLst/>
          </a:prstGeom>
        </p:spPr>
      </p:pic>
    </p:spTree>
    <p:extLst>
      <p:ext uri="{BB962C8B-B14F-4D97-AF65-F5344CB8AC3E}">
        <p14:creationId xmlns:p14="http://schemas.microsoft.com/office/powerpoint/2010/main" val="122959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61975"/>
            <a:ext cx="8277225" cy="512763"/>
          </a:xfrm>
        </p:spPr>
        <p:txBody>
          <a:bodyPr>
            <a:normAutofit/>
          </a:bodyPr>
          <a:lstStyle/>
          <a:p>
            <a:pPr>
              <a:defRPr/>
            </a:pPr>
            <a:r>
              <a:rPr lang="en-US" sz="2000" dirty="0">
                <a:solidFill>
                  <a:schemeClr val="accent1"/>
                </a:solidFill>
              </a:rPr>
              <a:t>Early vs. delayed claiming</a:t>
            </a:r>
          </a:p>
        </p:txBody>
      </p:sp>
      <p:sp>
        <p:nvSpPr>
          <p:cNvPr id="33795" name="Slide Number Placeholder 4"/>
          <p:cNvSpPr>
            <a:spLocks noGrp="1"/>
          </p:cNvSpPr>
          <p:nvPr>
            <p:ph type="sldNum" sz="quarter" idx="19"/>
          </p:nvPr>
        </p:nvSpPr>
        <p:spPr bwMode="auto">
          <a:xfrm>
            <a:off x="457200" y="633893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E0A29EDF-A5D1-4991-A88F-CDF6B1904B49}" type="slidenum">
              <a:rPr lang="en-US" altLang="en-US" sz="800"/>
              <a:pPr>
                <a:spcBef>
                  <a:spcPct val="0"/>
                </a:spcBef>
                <a:buSzTx/>
                <a:buFontTx/>
                <a:buNone/>
              </a:pPr>
              <a:t>10</a:t>
            </a:fld>
            <a:endParaRPr lang="en-US" altLang="en-US" sz="800" dirty="0"/>
          </a:p>
        </p:txBody>
      </p:sp>
      <p:sp>
        <p:nvSpPr>
          <p:cNvPr id="5" name="Rectangle 4"/>
          <p:cNvSpPr/>
          <p:nvPr/>
        </p:nvSpPr>
        <p:spPr>
          <a:xfrm>
            <a:off x="578734" y="1221133"/>
            <a:ext cx="7986532" cy="1213723"/>
          </a:xfrm>
          <a:prstGeom prst="rect">
            <a:avLst/>
          </a:prstGeom>
        </p:spPr>
        <p:txBody>
          <a:bodyPr wrap="square" lIns="0" tIns="0" rIns="0" bIns="0">
            <a:noAutofit/>
          </a:bodyPr>
          <a:lstStyle/>
          <a:p>
            <a:pPr>
              <a:spcAft>
                <a:spcPts val="600"/>
              </a:spcAft>
            </a:pPr>
            <a:r>
              <a:rPr lang="en-US" dirty="0">
                <a:solidFill>
                  <a:srgbClr val="383C3E"/>
                </a:solidFill>
              </a:rPr>
              <a:t>FRA at age 66</a:t>
            </a:r>
          </a:p>
          <a:p>
            <a:pPr>
              <a:spcAft>
                <a:spcPts val="600"/>
              </a:spcAft>
            </a:pPr>
            <a:r>
              <a:rPr lang="en-US" dirty="0">
                <a:solidFill>
                  <a:srgbClr val="383C3E"/>
                </a:solidFill>
              </a:rPr>
              <a:t>PIA = $2,000 per month</a:t>
            </a:r>
          </a:p>
          <a:p>
            <a:pPr>
              <a:spcAft>
                <a:spcPts val="600"/>
              </a:spcAft>
            </a:pPr>
            <a:r>
              <a:rPr lang="en-US" dirty="0">
                <a:solidFill>
                  <a:srgbClr val="383C3E"/>
                </a:solidFill>
              </a:rPr>
              <a:t>          $24,000 annually</a:t>
            </a:r>
          </a:p>
          <a:p>
            <a:pPr defTabSz="457200" eaLnBrk="0" fontAlgn="base" hangingPunct="0">
              <a:spcBef>
                <a:spcPct val="0"/>
              </a:spcBef>
              <a:spcAft>
                <a:spcPct val="0"/>
              </a:spcAft>
            </a:pPr>
            <a:endParaRPr lang="en-US" dirty="0">
              <a:solidFill>
                <a:srgbClr val="383C3E"/>
              </a:solidFill>
              <a:ea typeface="ＭＳ Ｐゴシック" panose="020B0600070205080204" pitchFamily="34" charset="-128"/>
            </a:endParaRPr>
          </a:p>
          <a:p>
            <a:pPr marL="285750" indent="-285750" defTabSz="457200" eaLnBrk="0" fontAlgn="base" hangingPunct="0">
              <a:spcBef>
                <a:spcPct val="0"/>
              </a:spcBef>
              <a:spcAft>
                <a:spcPct val="0"/>
              </a:spcAft>
              <a:buFont typeface="Arial" panose="020B0604020202020204" pitchFamily="34" charset="0"/>
              <a:buChar char="•"/>
            </a:pPr>
            <a:endParaRPr lang="en-US" dirty="0">
              <a:solidFill>
                <a:srgbClr val="383C3E"/>
              </a:solidFill>
              <a:ea typeface="ＭＳ Ｐゴシック" panose="020B0600070205080204" pitchFamily="34" charset="-128"/>
            </a:endParaRPr>
          </a:p>
        </p:txBody>
      </p:sp>
      <p:pic>
        <p:nvPicPr>
          <p:cNvPr id="7" name="Picture 6"/>
          <p:cNvPicPr>
            <a:picLocks noChangeAspect="1"/>
          </p:cNvPicPr>
          <p:nvPr/>
        </p:nvPicPr>
        <p:blipFill>
          <a:blip r:embed="rId3"/>
          <a:stretch>
            <a:fillRect/>
          </a:stretch>
        </p:blipFill>
        <p:spPr>
          <a:xfrm>
            <a:off x="1190445" y="2434856"/>
            <a:ext cx="6815495" cy="3715245"/>
          </a:xfrm>
          <a:prstGeom prst="rect">
            <a:avLst/>
          </a:prstGeom>
        </p:spPr>
      </p:pic>
    </p:spTree>
    <p:extLst>
      <p:ext uri="{BB962C8B-B14F-4D97-AF65-F5344CB8AC3E}">
        <p14:creationId xmlns:p14="http://schemas.microsoft.com/office/powerpoint/2010/main" val="1614139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2222928"/>
            <a:ext cx="6573328" cy="3962949"/>
          </a:xfrm>
          <a:prstGeom prst="rect">
            <a:avLst/>
          </a:prstGeom>
        </p:spPr>
      </p:pic>
      <p:sp>
        <p:nvSpPr>
          <p:cNvPr id="6" name="Title 5"/>
          <p:cNvSpPr>
            <a:spLocks noGrp="1"/>
          </p:cNvSpPr>
          <p:nvPr>
            <p:ph type="title"/>
          </p:nvPr>
        </p:nvSpPr>
        <p:spPr>
          <a:xfrm>
            <a:off x="457200" y="561975"/>
            <a:ext cx="8277225" cy="512763"/>
          </a:xfrm>
        </p:spPr>
        <p:txBody>
          <a:bodyPr>
            <a:normAutofit/>
          </a:bodyPr>
          <a:lstStyle/>
          <a:p>
            <a:pPr>
              <a:defRPr/>
            </a:pPr>
            <a:r>
              <a:rPr lang="en-US" sz="2000" dirty="0" smtClean="0">
                <a:solidFill>
                  <a:schemeClr val="accent1"/>
                </a:solidFill>
              </a:rPr>
              <a:t>Cost of Living Adjustments (COLA)</a:t>
            </a:r>
            <a:endParaRPr lang="en-US" sz="2000" dirty="0">
              <a:solidFill>
                <a:schemeClr val="accent1"/>
              </a:solidFill>
            </a:endParaRPr>
          </a:p>
        </p:txBody>
      </p:sp>
      <p:sp>
        <p:nvSpPr>
          <p:cNvPr id="33795" name="Slide Number Placeholder 4"/>
          <p:cNvSpPr>
            <a:spLocks noGrp="1"/>
          </p:cNvSpPr>
          <p:nvPr>
            <p:ph type="sldNum" sz="quarter" idx="19"/>
          </p:nvPr>
        </p:nvSpPr>
        <p:spPr bwMode="auto">
          <a:xfrm>
            <a:off x="457200" y="633893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E0A29EDF-A5D1-4991-A88F-CDF6B1904B49}" type="slidenum">
              <a:rPr lang="en-US" altLang="en-US" sz="800"/>
              <a:pPr>
                <a:spcBef>
                  <a:spcPct val="0"/>
                </a:spcBef>
                <a:buSzTx/>
                <a:buFontTx/>
                <a:buNone/>
              </a:pPr>
              <a:t>11</a:t>
            </a:fld>
            <a:endParaRPr lang="en-US" altLang="en-US" sz="800" dirty="0"/>
          </a:p>
        </p:txBody>
      </p:sp>
      <p:sp>
        <p:nvSpPr>
          <p:cNvPr id="5" name="Rectangle 4"/>
          <p:cNvSpPr/>
          <p:nvPr/>
        </p:nvSpPr>
        <p:spPr>
          <a:xfrm>
            <a:off x="484822" y="1198064"/>
            <a:ext cx="8221980" cy="1213723"/>
          </a:xfrm>
          <a:prstGeom prst="rect">
            <a:avLst/>
          </a:prstGeom>
        </p:spPr>
        <p:txBody>
          <a:bodyPr wrap="square" lIns="0" tIns="0" rIns="0" bIns="0">
            <a:noAutofit/>
          </a:bodyPr>
          <a:lstStyle/>
          <a:p>
            <a:pPr marL="285750" indent="-285750" defTabSz="457200" eaLnBrk="0" fontAlgn="base" hangingPunct="0">
              <a:spcBef>
                <a:spcPct val="0"/>
              </a:spcBef>
              <a:spcAft>
                <a:spcPct val="0"/>
              </a:spcAft>
              <a:buFont typeface="Wingdings" panose="05000000000000000000" pitchFamily="2" charset="2"/>
              <a:buChar char="§"/>
            </a:pPr>
            <a:r>
              <a:rPr lang="en-US" dirty="0" smtClean="0">
                <a:ea typeface="ＭＳ Ｐゴシック" panose="020B0600070205080204" pitchFamily="34" charset="-128"/>
              </a:rPr>
              <a:t>Annual inflation adjustment to Social Security benefits</a:t>
            </a:r>
          </a:p>
          <a:p>
            <a:pPr marL="285750" indent="-285750" defTabSz="457200" eaLnBrk="0" fontAlgn="base" hangingPunct="0">
              <a:spcBef>
                <a:spcPct val="0"/>
              </a:spcBef>
              <a:spcAft>
                <a:spcPct val="0"/>
              </a:spcAft>
              <a:buFont typeface="Wingdings" panose="05000000000000000000" pitchFamily="2" charset="2"/>
              <a:buChar char="§"/>
            </a:pPr>
            <a:endParaRPr lang="en-US" sz="1000" dirty="0" smtClean="0">
              <a:ea typeface="ＭＳ Ｐゴシック" panose="020B0600070205080204" pitchFamily="34" charset="-128"/>
            </a:endParaRPr>
          </a:p>
          <a:p>
            <a:pPr marL="285750" indent="-285750" defTabSz="457200" eaLnBrk="0" fontAlgn="base" hangingPunct="0">
              <a:spcBef>
                <a:spcPct val="0"/>
              </a:spcBef>
              <a:spcAft>
                <a:spcPct val="0"/>
              </a:spcAft>
              <a:buFont typeface="Wingdings" panose="05000000000000000000" pitchFamily="2" charset="2"/>
              <a:buChar char="§"/>
            </a:pPr>
            <a:r>
              <a:rPr lang="en-US" dirty="0" smtClean="0">
                <a:ea typeface="ＭＳ Ｐゴシック" panose="020B0600070205080204" pitchFamily="34" charset="-128"/>
              </a:rPr>
              <a:t>All recipients receive the same COLA % increase, but those with higher benefits receive a larger dollar increase.</a:t>
            </a:r>
          </a:p>
          <a:p>
            <a:pPr marL="285750" indent="-285750" defTabSz="457200" eaLnBrk="0" fontAlgn="base" hangingPunct="0">
              <a:spcBef>
                <a:spcPct val="0"/>
              </a:spcBef>
              <a:spcAft>
                <a:spcPct val="0"/>
              </a:spcAft>
              <a:buFont typeface="Arial" panose="020B0604020202020204" pitchFamily="34" charset="0"/>
              <a:buChar char="•"/>
            </a:pPr>
            <a:endParaRPr lang="en-US" dirty="0">
              <a:solidFill>
                <a:srgbClr val="383C3E"/>
              </a:solidFill>
              <a:ea typeface="ＭＳ Ｐゴシック" panose="020B0600070205080204" pitchFamily="34" charset="-128"/>
            </a:endParaRPr>
          </a:p>
          <a:p>
            <a:pPr marL="285750" indent="-285750" defTabSz="457200" eaLnBrk="0" fontAlgn="base" hangingPunct="0">
              <a:spcBef>
                <a:spcPct val="0"/>
              </a:spcBef>
              <a:spcAft>
                <a:spcPct val="0"/>
              </a:spcAft>
              <a:buFont typeface="Arial" panose="020B0604020202020204" pitchFamily="34" charset="0"/>
              <a:buChar char="•"/>
            </a:pPr>
            <a:endParaRPr lang="en-US" dirty="0">
              <a:solidFill>
                <a:srgbClr val="383C3E"/>
              </a:solidFill>
              <a:ea typeface="ＭＳ Ｐゴシック" panose="020B0600070205080204" pitchFamily="34" charset="-128"/>
            </a:endParaRPr>
          </a:p>
        </p:txBody>
      </p:sp>
    </p:spTree>
    <p:extLst>
      <p:ext uri="{BB962C8B-B14F-4D97-AF65-F5344CB8AC3E}">
        <p14:creationId xmlns:p14="http://schemas.microsoft.com/office/powerpoint/2010/main" val="2598568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61975"/>
            <a:ext cx="8277225" cy="512763"/>
          </a:xfrm>
        </p:spPr>
        <p:txBody>
          <a:bodyPr>
            <a:normAutofit/>
          </a:bodyPr>
          <a:lstStyle/>
          <a:p>
            <a:pPr>
              <a:defRPr/>
            </a:pPr>
            <a:r>
              <a:rPr lang="en-US" sz="2000" dirty="0" smtClean="0">
                <a:solidFill>
                  <a:srgbClr val="002D62"/>
                </a:solidFill>
              </a:rPr>
              <a:t>working and receiving benefits</a:t>
            </a:r>
            <a:endParaRPr lang="en-US" sz="2000" dirty="0"/>
          </a:p>
        </p:txBody>
      </p:sp>
      <p:sp>
        <p:nvSpPr>
          <p:cNvPr id="31747" name="Slide Number Placeholder 4"/>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D2953052-7477-4EBD-B633-40ADB5B6B6C8}" type="slidenum">
              <a:rPr lang="en-US" altLang="en-US" sz="800"/>
              <a:pPr>
                <a:spcBef>
                  <a:spcPct val="0"/>
                </a:spcBef>
                <a:buSzTx/>
                <a:buFontTx/>
                <a:buNone/>
              </a:pPr>
              <a:t>12</a:t>
            </a:fld>
            <a:endParaRPr lang="en-US" altLang="en-US" sz="800" dirty="0"/>
          </a:p>
        </p:txBody>
      </p:sp>
      <p:sp>
        <p:nvSpPr>
          <p:cNvPr id="10" name="Pentagon 9"/>
          <p:cNvSpPr/>
          <p:nvPr/>
        </p:nvSpPr>
        <p:spPr>
          <a:xfrm>
            <a:off x="627321" y="1577606"/>
            <a:ext cx="2515929" cy="959219"/>
          </a:xfrm>
          <a:prstGeom prst="homePlate">
            <a:avLst/>
          </a:prstGeom>
          <a:solidFill>
            <a:srgbClr val="002D62"/>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400" kern="0" dirty="0">
              <a:solidFill>
                <a:prstClr val="white"/>
              </a:solidFill>
              <a:sym typeface="Arial"/>
            </a:endParaRPr>
          </a:p>
        </p:txBody>
      </p:sp>
      <p:sp>
        <p:nvSpPr>
          <p:cNvPr id="11" name="Pentagon 10"/>
          <p:cNvSpPr/>
          <p:nvPr/>
        </p:nvSpPr>
        <p:spPr>
          <a:xfrm>
            <a:off x="627321" y="3135589"/>
            <a:ext cx="2512754" cy="1082399"/>
          </a:xfrm>
          <a:prstGeom prst="homePlate">
            <a:avLst/>
          </a:prstGeom>
          <a:solidFill>
            <a:srgbClr val="568AB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400" kern="0" dirty="0">
              <a:solidFill>
                <a:prstClr val="white"/>
              </a:solidFill>
              <a:sym typeface="Arial"/>
            </a:endParaRPr>
          </a:p>
        </p:txBody>
      </p:sp>
      <p:sp>
        <p:nvSpPr>
          <p:cNvPr id="15" name="Pentagon 14"/>
          <p:cNvSpPr/>
          <p:nvPr/>
        </p:nvSpPr>
        <p:spPr>
          <a:xfrm>
            <a:off x="627321" y="4720856"/>
            <a:ext cx="2533392" cy="978269"/>
          </a:xfrm>
          <a:prstGeom prst="homePlate">
            <a:avLst/>
          </a:prstGeom>
          <a:solidFill>
            <a:srgbClr val="8CC2CE"/>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400" kern="0" dirty="0">
              <a:solidFill>
                <a:prstClr val="white"/>
              </a:solidFill>
              <a:sym typeface="Arial"/>
            </a:endParaRPr>
          </a:p>
        </p:txBody>
      </p:sp>
      <p:grpSp>
        <p:nvGrpSpPr>
          <p:cNvPr id="31751" name="Group 17"/>
          <p:cNvGrpSpPr>
            <a:grpSpLocks/>
          </p:cNvGrpSpPr>
          <p:nvPr/>
        </p:nvGrpSpPr>
        <p:grpSpPr bwMode="auto">
          <a:xfrm>
            <a:off x="3384550" y="1622425"/>
            <a:ext cx="4114800" cy="914400"/>
            <a:chOff x="4885158" y="3828626"/>
            <a:chExt cx="1590746" cy="727138"/>
          </a:xfrm>
        </p:grpSpPr>
        <p:sp>
          <p:nvSpPr>
            <p:cNvPr id="19" name="Rounded Rectangle 18"/>
            <p:cNvSpPr/>
            <p:nvPr/>
          </p:nvSpPr>
          <p:spPr>
            <a:xfrm>
              <a:off x="4885158" y="3828626"/>
              <a:ext cx="1590746" cy="727138"/>
            </a:xfrm>
            <a:prstGeom prst="roundRect">
              <a:avLst>
                <a:gd name="adj" fmla="val 10000"/>
              </a:avLst>
            </a:prstGeom>
            <a:noFill/>
            <a:ln w="38100">
              <a:solidFill>
                <a:schemeClr val="accent1"/>
              </a:solidFill>
            </a:ln>
            <a:effectLst>
              <a:outerShdw blurRad="50800" dist="38100" dir="8100000" algn="tr" rotWithShape="0">
                <a:prstClr val="black">
                  <a:alpha val="40000"/>
                </a:prstClr>
              </a:outerShdw>
            </a:effectLst>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4"/>
            <p:cNvSpPr/>
            <p:nvPr/>
          </p:nvSpPr>
          <p:spPr>
            <a:xfrm>
              <a:off x="4885158" y="3850087"/>
              <a:ext cx="1569267" cy="6842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13792" tIns="113792" rIns="113792" bIns="113792" spcCol="1270" anchor="ctr"/>
            <a:lstStyle/>
            <a:p>
              <a:pPr algn="ctr" defTabSz="711200" fontAlgn="base">
                <a:lnSpc>
                  <a:spcPct val="90000"/>
                </a:lnSpc>
                <a:spcBef>
                  <a:spcPct val="0"/>
                </a:spcBef>
                <a:spcAft>
                  <a:spcPct val="35000"/>
                </a:spcAft>
                <a:defRPr/>
              </a:pPr>
              <a:r>
                <a:rPr lang="en-US" b="1" dirty="0">
                  <a:solidFill>
                    <a:srgbClr val="002D62"/>
                  </a:solidFill>
                  <a:latin typeface="Arial" panose="020B0604020202020204" pitchFamily="34" charset="0"/>
                  <a:cs typeface="Arial" panose="020B0604020202020204" pitchFamily="34" charset="0"/>
                </a:rPr>
                <a:t>$1 of benefits withheld for every $2 </a:t>
              </a:r>
              <a:r>
                <a:rPr lang="en-US" dirty="0">
                  <a:solidFill>
                    <a:srgbClr val="002D62"/>
                  </a:solidFill>
                  <a:latin typeface="Arial" panose="020B0604020202020204" pitchFamily="34" charset="0"/>
                  <a:cs typeface="Arial" panose="020B0604020202020204" pitchFamily="34" charset="0"/>
                </a:rPr>
                <a:t>in earnings above </a:t>
              </a:r>
              <a:r>
                <a:rPr lang="en-US" b="1" dirty="0">
                  <a:solidFill>
                    <a:srgbClr val="002D62"/>
                  </a:solidFill>
                  <a:latin typeface="Arial" panose="020B0604020202020204" pitchFamily="34" charset="0"/>
                  <a:cs typeface="Arial" panose="020B0604020202020204" pitchFamily="34" charset="0"/>
                </a:rPr>
                <a:t>$</a:t>
              </a:r>
              <a:r>
                <a:rPr lang="en-US" b="1" dirty="0" smtClean="0">
                  <a:solidFill>
                    <a:srgbClr val="002D62"/>
                  </a:solidFill>
                  <a:latin typeface="Arial" panose="020B0604020202020204" pitchFamily="34" charset="0"/>
                  <a:cs typeface="Arial" panose="020B0604020202020204" pitchFamily="34" charset="0"/>
                </a:rPr>
                <a:t>17,040</a:t>
              </a:r>
              <a:endParaRPr lang="en-US" b="1" dirty="0">
                <a:solidFill>
                  <a:srgbClr val="002D62"/>
                </a:solidFill>
                <a:latin typeface="Arial" panose="020B0604020202020204" pitchFamily="34" charset="0"/>
                <a:cs typeface="Arial" panose="020B0604020202020204" pitchFamily="34" charset="0"/>
              </a:endParaRPr>
            </a:p>
          </p:txBody>
        </p:sp>
      </p:grpSp>
      <p:grpSp>
        <p:nvGrpSpPr>
          <p:cNvPr id="31752" name="Group 20"/>
          <p:cNvGrpSpPr>
            <a:grpSpLocks/>
          </p:cNvGrpSpPr>
          <p:nvPr/>
        </p:nvGrpSpPr>
        <p:grpSpPr bwMode="auto">
          <a:xfrm>
            <a:off x="3384549" y="3151188"/>
            <a:ext cx="4114800" cy="1066800"/>
            <a:chOff x="4885158" y="3828626"/>
            <a:chExt cx="1613379" cy="727138"/>
          </a:xfrm>
        </p:grpSpPr>
        <p:sp>
          <p:nvSpPr>
            <p:cNvPr id="22" name="Rounded Rectangle 21"/>
            <p:cNvSpPr/>
            <p:nvPr/>
          </p:nvSpPr>
          <p:spPr>
            <a:xfrm>
              <a:off x="4885158" y="3828626"/>
              <a:ext cx="1590971" cy="727138"/>
            </a:xfrm>
            <a:prstGeom prst="roundRect">
              <a:avLst>
                <a:gd name="adj" fmla="val 10000"/>
              </a:avLst>
            </a:prstGeom>
            <a:noFill/>
            <a:ln w="38100">
              <a:solidFill>
                <a:srgbClr val="568AB4"/>
              </a:solidFill>
            </a:ln>
            <a:effectLst>
              <a:outerShdw blurRad="50800" dist="38100" dir="8100000" algn="tr" rotWithShape="0">
                <a:prstClr val="black">
                  <a:alpha val="40000"/>
                </a:prstClr>
              </a:outerShdw>
            </a:effectLst>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4"/>
            <p:cNvSpPr/>
            <p:nvPr/>
          </p:nvSpPr>
          <p:spPr>
            <a:xfrm>
              <a:off x="4885158" y="3864875"/>
              <a:ext cx="1613379" cy="6221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13792" tIns="113792" rIns="113792" bIns="113792" spcCol="1270" anchor="ctr"/>
            <a:lstStyle/>
            <a:p>
              <a:pPr algn="ctr" defTabSz="711200" fontAlgn="base">
                <a:lnSpc>
                  <a:spcPct val="90000"/>
                </a:lnSpc>
                <a:spcBef>
                  <a:spcPct val="0"/>
                </a:spcBef>
                <a:spcAft>
                  <a:spcPct val="35000"/>
                </a:spcAft>
                <a:defRPr/>
              </a:pPr>
              <a:r>
                <a:rPr lang="en-US" b="1" dirty="0">
                  <a:solidFill>
                    <a:srgbClr val="6392B5"/>
                  </a:solidFill>
                  <a:latin typeface="Arial" panose="020B0604020202020204" pitchFamily="34" charset="0"/>
                  <a:cs typeface="Arial" panose="020B0604020202020204" pitchFamily="34" charset="0"/>
                </a:rPr>
                <a:t>$1 of benefits withheld for every $3</a:t>
              </a:r>
              <a:r>
                <a:rPr lang="en-US" dirty="0">
                  <a:solidFill>
                    <a:srgbClr val="6392B5"/>
                  </a:solidFill>
                  <a:latin typeface="Arial" panose="020B0604020202020204" pitchFamily="34" charset="0"/>
                  <a:cs typeface="Arial" panose="020B0604020202020204" pitchFamily="34" charset="0"/>
                </a:rPr>
                <a:t> in earnings above </a:t>
              </a:r>
              <a:r>
                <a:rPr lang="en-US" b="1" dirty="0">
                  <a:solidFill>
                    <a:srgbClr val="6392B5"/>
                  </a:solidFill>
                  <a:latin typeface="Arial" panose="020B0604020202020204" pitchFamily="34" charset="0"/>
                  <a:cs typeface="Arial" panose="020B0604020202020204" pitchFamily="34" charset="0"/>
                </a:rPr>
                <a:t>$</a:t>
              </a:r>
              <a:r>
                <a:rPr lang="en-US" b="1" dirty="0" smtClean="0">
                  <a:solidFill>
                    <a:srgbClr val="6392B5"/>
                  </a:solidFill>
                  <a:latin typeface="Arial" panose="020B0604020202020204" pitchFamily="34" charset="0"/>
                  <a:cs typeface="Arial" panose="020B0604020202020204" pitchFamily="34" charset="0"/>
                </a:rPr>
                <a:t>45,360</a:t>
              </a:r>
              <a:endParaRPr lang="en-US" b="1" dirty="0">
                <a:solidFill>
                  <a:srgbClr val="6392B5"/>
                </a:solidFill>
                <a:latin typeface="Arial" panose="020B0604020202020204" pitchFamily="34" charset="0"/>
                <a:cs typeface="Arial" panose="020B0604020202020204" pitchFamily="34" charset="0"/>
              </a:endParaRPr>
            </a:p>
          </p:txBody>
        </p:sp>
      </p:grpSp>
      <p:grpSp>
        <p:nvGrpSpPr>
          <p:cNvPr id="31753" name="Group 23"/>
          <p:cNvGrpSpPr>
            <a:grpSpLocks/>
          </p:cNvGrpSpPr>
          <p:nvPr/>
        </p:nvGrpSpPr>
        <p:grpSpPr bwMode="auto">
          <a:xfrm>
            <a:off x="3384550" y="4784725"/>
            <a:ext cx="4114800" cy="914400"/>
            <a:chOff x="4885158" y="3828626"/>
            <a:chExt cx="1590746" cy="727138"/>
          </a:xfrm>
        </p:grpSpPr>
        <p:sp>
          <p:nvSpPr>
            <p:cNvPr id="25" name="Rounded Rectangle 24"/>
            <p:cNvSpPr/>
            <p:nvPr/>
          </p:nvSpPr>
          <p:spPr>
            <a:xfrm>
              <a:off x="4885158" y="3828626"/>
              <a:ext cx="1590746" cy="727138"/>
            </a:xfrm>
            <a:prstGeom prst="roundRect">
              <a:avLst>
                <a:gd name="adj" fmla="val 10000"/>
              </a:avLst>
            </a:prstGeom>
            <a:noFill/>
            <a:ln w="38100">
              <a:solidFill>
                <a:srgbClr val="8CC2CE"/>
              </a:solidFill>
            </a:ln>
            <a:effectLst>
              <a:outerShdw blurRad="50800" dist="38100" dir="8100000" algn="tr" rotWithShape="0">
                <a:prstClr val="black">
                  <a:alpha val="40000"/>
                </a:prstClr>
              </a:outerShdw>
            </a:effectLst>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ed Rectangle 4"/>
            <p:cNvSpPr/>
            <p:nvPr/>
          </p:nvSpPr>
          <p:spPr>
            <a:xfrm>
              <a:off x="4906638" y="3850087"/>
              <a:ext cx="1547786" cy="6842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13792" tIns="113792" rIns="113792" bIns="113792" spcCol="1270" anchor="ctr"/>
            <a:lstStyle/>
            <a:p>
              <a:pPr algn="ctr" defTabSz="711200" fontAlgn="base">
                <a:lnSpc>
                  <a:spcPct val="90000"/>
                </a:lnSpc>
                <a:spcBef>
                  <a:spcPct val="0"/>
                </a:spcBef>
                <a:spcAft>
                  <a:spcPct val="35000"/>
                </a:spcAft>
                <a:defRPr/>
              </a:pPr>
              <a:r>
                <a:rPr lang="en-US" b="1" dirty="0" smtClean="0">
                  <a:solidFill>
                    <a:schemeClr val="accent4"/>
                  </a:solidFill>
                  <a:latin typeface="Arial" panose="020B0604020202020204" pitchFamily="34" charset="0"/>
                  <a:cs typeface="Arial" panose="020B0604020202020204" pitchFamily="34" charset="0"/>
                </a:rPr>
                <a:t>No earnings limit and withheld benefits are paid back monthly</a:t>
              </a:r>
              <a:endParaRPr lang="en-US" b="1" dirty="0">
                <a:solidFill>
                  <a:schemeClr val="accent4"/>
                </a:solidFill>
                <a:latin typeface="Arial" panose="020B0604020202020204" pitchFamily="34" charset="0"/>
                <a:cs typeface="Arial" panose="020B0604020202020204" pitchFamily="34" charset="0"/>
              </a:endParaRPr>
            </a:p>
          </p:txBody>
        </p:sp>
      </p:grpSp>
      <p:sp>
        <p:nvSpPr>
          <p:cNvPr id="31754" name="TextBox 1"/>
          <p:cNvSpPr txBox="1">
            <a:spLocks noChangeArrowheads="1"/>
          </p:cNvSpPr>
          <p:nvPr/>
        </p:nvSpPr>
        <p:spPr bwMode="auto">
          <a:xfrm>
            <a:off x="678250" y="1756885"/>
            <a:ext cx="2068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fontAlgn="base">
              <a:spcBef>
                <a:spcPct val="0"/>
              </a:spcBef>
              <a:spcAft>
                <a:spcPct val="0"/>
              </a:spcAft>
            </a:pPr>
            <a:r>
              <a:rPr lang="en-US" altLang="en-US" b="1" dirty="0">
                <a:solidFill>
                  <a:prstClr val="white"/>
                </a:solidFill>
              </a:rPr>
              <a:t>Under FRA for the full year</a:t>
            </a:r>
          </a:p>
        </p:txBody>
      </p:sp>
      <p:sp>
        <p:nvSpPr>
          <p:cNvPr id="31755" name="TextBox 26"/>
          <p:cNvSpPr txBox="1">
            <a:spLocks noChangeArrowheads="1"/>
          </p:cNvSpPr>
          <p:nvPr/>
        </p:nvSpPr>
        <p:spPr bwMode="auto">
          <a:xfrm>
            <a:off x="678250" y="3337610"/>
            <a:ext cx="19809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fontAlgn="base">
              <a:spcBef>
                <a:spcPct val="0"/>
              </a:spcBef>
              <a:spcAft>
                <a:spcPct val="0"/>
              </a:spcAft>
            </a:pPr>
            <a:r>
              <a:rPr lang="en-US" altLang="en-US" b="1" dirty="0">
                <a:solidFill>
                  <a:prstClr val="white"/>
                </a:solidFill>
              </a:rPr>
              <a:t>Year individual reaches FRA</a:t>
            </a:r>
          </a:p>
        </p:txBody>
      </p:sp>
      <p:sp>
        <p:nvSpPr>
          <p:cNvPr id="31756" name="TextBox 27"/>
          <p:cNvSpPr txBox="1">
            <a:spLocks noChangeArrowheads="1"/>
          </p:cNvSpPr>
          <p:nvPr/>
        </p:nvSpPr>
        <p:spPr bwMode="auto">
          <a:xfrm>
            <a:off x="729179" y="4918759"/>
            <a:ext cx="20174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fontAlgn="base">
              <a:spcBef>
                <a:spcPct val="0"/>
              </a:spcBef>
              <a:spcAft>
                <a:spcPct val="0"/>
              </a:spcAft>
            </a:pPr>
            <a:r>
              <a:rPr lang="en-US" altLang="en-US" b="1" dirty="0">
                <a:solidFill>
                  <a:prstClr val="white"/>
                </a:solidFill>
              </a:rPr>
              <a:t>Month of FRA and beyond</a:t>
            </a:r>
          </a:p>
        </p:txBody>
      </p:sp>
    </p:spTree>
    <p:extLst>
      <p:ext uri="{BB962C8B-B14F-4D97-AF65-F5344CB8AC3E}">
        <p14:creationId xmlns:p14="http://schemas.microsoft.com/office/powerpoint/2010/main" val="3751470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61975"/>
            <a:ext cx="8277225" cy="512763"/>
          </a:xfrm>
        </p:spPr>
        <p:txBody>
          <a:bodyPr>
            <a:normAutofit/>
          </a:bodyPr>
          <a:lstStyle/>
          <a:p>
            <a:pPr>
              <a:defRPr/>
            </a:pPr>
            <a:r>
              <a:rPr lang="en-US" sz="2000" dirty="0" smtClean="0">
                <a:solidFill>
                  <a:srgbClr val="002D62"/>
                </a:solidFill>
              </a:rPr>
              <a:t>Taxation of social security benefits</a:t>
            </a:r>
            <a:endParaRPr lang="en-US" sz="2000" dirty="0">
              <a:solidFill>
                <a:srgbClr val="002D62"/>
              </a:solidFill>
            </a:endParaRPr>
          </a:p>
        </p:txBody>
      </p:sp>
      <p:sp>
        <p:nvSpPr>
          <p:cNvPr id="33795" name="Slide Number Placeholder 4"/>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E0A29EDF-A5D1-4991-A88F-CDF6B1904B49}" type="slidenum">
              <a:rPr lang="en-US" altLang="en-US" sz="800"/>
              <a:pPr>
                <a:spcBef>
                  <a:spcPct val="0"/>
                </a:spcBef>
                <a:buSzTx/>
                <a:buFontTx/>
                <a:buNone/>
              </a:pPr>
              <a:t>13</a:t>
            </a:fld>
            <a:endParaRPr lang="en-US" altLang="en-US" sz="800" dirty="0"/>
          </a:p>
        </p:txBody>
      </p:sp>
      <p:pic>
        <p:nvPicPr>
          <p:cNvPr id="4" name="Picture 3"/>
          <p:cNvPicPr>
            <a:picLocks noChangeAspect="1"/>
          </p:cNvPicPr>
          <p:nvPr/>
        </p:nvPicPr>
        <p:blipFill>
          <a:blip r:embed="rId3"/>
          <a:stretch>
            <a:fillRect/>
          </a:stretch>
        </p:blipFill>
        <p:spPr>
          <a:xfrm>
            <a:off x="1066800" y="1546526"/>
            <a:ext cx="6400800" cy="1171575"/>
          </a:xfrm>
          <a:prstGeom prst="rect">
            <a:avLst/>
          </a:prstGeom>
        </p:spPr>
      </p:pic>
      <p:pic>
        <p:nvPicPr>
          <p:cNvPr id="5" name="Picture 4"/>
          <p:cNvPicPr>
            <a:picLocks noChangeAspect="1"/>
          </p:cNvPicPr>
          <p:nvPr/>
        </p:nvPicPr>
        <p:blipFill>
          <a:blip r:embed="rId4"/>
          <a:stretch>
            <a:fillRect/>
          </a:stretch>
        </p:blipFill>
        <p:spPr>
          <a:xfrm>
            <a:off x="1290637" y="3324525"/>
            <a:ext cx="6610349" cy="2878837"/>
          </a:xfrm>
          <a:prstGeom prst="rect">
            <a:avLst/>
          </a:prstGeom>
        </p:spPr>
      </p:pic>
      <p:sp>
        <p:nvSpPr>
          <p:cNvPr id="7" name="TextBox 6"/>
          <p:cNvSpPr txBox="1"/>
          <p:nvPr/>
        </p:nvSpPr>
        <p:spPr>
          <a:xfrm>
            <a:off x="457200" y="1177194"/>
            <a:ext cx="7620000" cy="369332"/>
          </a:xfrm>
          <a:prstGeom prst="rect">
            <a:avLst/>
          </a:prstGeom>
          <a:noFill/>
        </p:spPr>
        <p:txBody>
          <a:bodyPr wrap="square" rtlCol="0">
            <a:spAutoFit/>
          </a:bodyPr>
          <a:lstStyle/>
          <a:p>
            <a:r>
              <a:rPr lang="en-US" dirty="0" smtClean="0"/>
              <a:t>Taxation of benefits is determined by your provisional income</a:t>
            </a:r>
            <a:endParaRPr lang="en-US" dirty="0"/>
          </a:p>
        </p:txBody>
      </p:sp>
      <p:sp>
        <p:nvSpPr>
          <p:cNvPr id="16" name="TextBox 15"/>
          <p:cNvSpPr txBox="1"/>
          <p:nvPr/>
        </p:nvSpPr>
        <p:spPr>
          <a:xfrm>
            <a:off x="457200" y="3063365"/>
            <a:ext cx="7620000" cy="369332"/>
          </a:xfrm>
          <a:prstGeom prst="rect">
            <a:avLst/>
          </a:prstGeom>
          <a:noFill/>
        </p:spPr>
        <p:txBody>
          <a:bodyPr wrap="square" rtlCol="0">
            <a:spAutoFit/>
          </a:bodyPr>
          <a:lstStyle/>
          <a:p>
            <a:r>
              <a:rPr lang="en-US" dirty="0" smtClean="0"/>
              <a:t>Up to 85% of benefits can be taxed</a:t>
            </a:r>
            <a:endParaRPr lang="en-US" dirty="0"/>
          </a:p>
        </p:txBody>
      </p:sp>
    </p:spTree>
    <p:extLst>
      <p:ext uri="{BB962C8B-B14F-4D97-AF65-F5344CB8AC3E}">
        <p14:creationId xmlns:p14="http://schemas.microsoft.com/office/powerpoint/2010/main" val="1866893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DEA74A-DA10-9F43-A0C0-4EC07977258B}" type="slidenum">
              <a:rPr lang="en-US" sz="800">
                <a:solidFill>
                  <a:srgbClr val="898E9E"/>
                </a:solidFill>
                <a:cs typeface="Arial" charset="0"/>
              </a:rPr>
              <a:pPr eaLnBrk="1" hangingPunct="1"/>
              <a:t>14</a:t>
            </a:fld>
            <a:endParaRPr lang="en-US" sz="800" dirty="0">
              <a:solidFill>
                <a:srgbClr val="898E9E"/>
              </a:solidFill>
              <a:cs typeface="Arial" charset="0"/>
            </a:endParaRPr>
          </a:p>
        </p:txBody>
      </p:sp>
      <p:sp>
        <p:nvSpPr>
          <p:cNvPr id="6" name="Title 5"/>
          <p:cNvSpPr>
            <a:spLocks noGrp="1"/>
          </p:cNvSpPr>
          <p:nvPr>
            <p:ph type="title"/>
          </p:nvPr>
        </p:nvSpPr>
        <p:spPr/>
        <p:txBody>
          <a:bodyPr/>
          <a:lstStyle/>
          <a:p>
            <a:r>
              <a:rPr lang="en-US" sz="2000" dirty="0" smtClean="0">
                <a:solidFill>
                  <a:schemeClr val="accent1"/>
                </a:solidFill>
              </a:rPr>
              <a:t>If you have a government pension</a:t>
            </a:r>
            <a:endParaRPr lang="en-US" sz="2000" dirty="0">
              <a:solidFill>
                <a:schemeClr val="accent1"/>
              </a:solidFill>
            </a:endParaRPr>
          </a:p>
        </p:txBody>
      </p:sp>
      <p:sp>
        <p:nvSpPr>
          <p:cNvPr id="9" name="Content Placeholder 4"/>
          <p:cNvSpPr txBox="1">
            <a:spLocks/>
          </p:cNvSpPr>
          <p:nvPr/>
        </p:nvSpPr>
        <p:spPr>
          <a:xfrm>
            <a:off x="1128713" y="2645697"/>
            <a:ext cx="7366000" cy="984726"/>
          </a:xfrm>
          <a:prstGeom prst="rect">
            <a:avLst/>
          </a:prstGeom>
        </p:spPr>
        <p:txBody>
          <a:bodyPr/>
          <a:lstStyle/>
          <a:p>
            <a:pPr marL="2114550" lvl="4" indent="-285750" defTabSz="457200" fontAlgn="base">
              <a:spcBef>
                <a:spcPct val="0"/>
              </a:spcBef>
              <a:spcAft>
                <a:spcPct val="0"/>
              </a:spcAft>
              <a:buFont typeface="Arial"/>
              <a:buChar char="•"/>
            </a:pPr>
            <a:endParaRPr lang="en-US" dirty="0">
              <a:solidFill>
                <a:srgbClr val="646464"/>
              </a:solidFill>
              <a:latin typeface="Arial" charset="0"/>
              <a:ea typeface="ＭＳ Ｐゴシック" charset="0"/>
            </a:endParaRPr>
          </a:p>
        </p:txBody>
      </p:sp>
      <p:sp>
        <p:nvSpPr>
          <p:cNvPr id="3" name="Rectangle 2"/>
          <p:cNvSpPr/>
          <p:nvPr/>
        </p:nvSpPr>
        <p:spPr>
          <a:xfrm>
            <a:off x="457201" y="1984633"/>
            <a:ext cx="8015745" cy="1261884"/>
          </a:xfrm>
          <a:prstGeom prst="rect">
            <a:avLst/>
          </a:prstGeom>
        </p:spPr>
        <p:txBody>
          <a:bodyPr wrap="square">
            <a:spAutoFit/>
          </a:bodyPr>
          <a:lstStyle/>
          <a:p>
            <a:pPr defTabSz="457200" fontAlgn="base">
              <a:spcBef>
                <a:spcPct val="0"/>
              </a:spcBef>
              <a:spcAft>
                <a:spcPts val="600"/>
              </a:spcAft>
            </a:pPr>
            <a:r>
              <a:rPr lang="en-US" b="1" dirty="0">
                <a:solidFill>
                  <a:schemeClr val="accent1"/>
                </a:solidFill>
                <a:latin typeface="Arial" charset="0"/>
                <a:ea typeface="ＭＳ Ｐゴシック" charset="0"/>
              </a:rPr>
              <a:t>Government Pension Offset (GPO</a:t>
            </a:r>
            <a:r>
              <a:rPr lang="en-US" b="1" dirty="0" smtClean="0">
                <a:solidFill>
                  <a:schemeClr val="accent1"/>
                </a:solidFill>
                <a:latin typeface="Arial" charset="0"/>
                <a:ea typeface="ＭＳ Ｐゴシック" charset="0"/>
              </a:rPr>
              <a:t>)</a:t>
            </a:r>
            <a:endParaRPr lang="en-US" sz="1600" dirty="0" smtClean="0">
              <a:latin typeface="Arial" charset="0"/>
              <a:ea typeface="ＭＳ Ｐゴシック" charset="0"/>
            </a:endParaRPr>
          </a:p>
          <a:p>
            <a:pPr marL="742950" lvl="1" indent="-285750" defTabSz="457200" fontAlgn="base">
              <a:spcBef>
                <a:spcPct val="0"/>
              </a:spcBef>
              <a:spcAft>
                <a:spcPts val="600"/>
              </a:spcAft>
              <a:buFont typeface="Wingdings" panose="05000000000000000000" pitchFamily="2" charset="2"/>
              <a:buChar char="§"/>
            </a:pPr>
            <a:r>
              <a:rPr lang="en-US" sz="1600" dirty="0">
                <a:latin typeface="Arial" charset="0"/>
                <a:ea typeface="ＭＳ Ｐゴシック" charset="0"/>
              </a:rPr>
              <a:t>2/3 of what you receive from your government pension will be subtracted from your Social Security benefit</a:t>
            </a:r>
          </a:p>
          <a:p>
            <a:pPr marL="742950" lvl="1" indent="-285750" defTabSz="457200" fontAlgn="base">
              <a:spcBef>
                <a:spcPct val="0"/>
              </a:spcBef>
              <a:spcAft>
                <a:spcPts val="600"/>
              </a:spcAft>
              <a:buFont typeface="Wingdings" panose="05000000000000000000" pitchFamily="2" charset="2"/>
              <a:buChar char="§"/>
            </a:pPr>
            <a:r>
              <a:rPr lang="en-US" sz="1600" dirty="0" smtClean="0">
                <a:latin typeface="Arial" charset="0"/>
                <a:ea typeface="ＭＳ Ｐゴシック" charset="0"/>
              </a:rPr>
              <a:t>Affects </a:t>
            </a:r>
            <a:r>
              <a:rPr lang="en-US" sz="1600" dirty="0">
                <a:latin typeface="Arial" charset="0"/>
                <a:ea typeface="ＭＳ Ｐゴシック" charset="0"/>
              </a:rPr>
              <a:t>spousal and survivor </a:t>
            </a:r>
            <a:r>
              <a:rPr lang="en-US" sz="1600" dirty="0" smtClean="0">
                <a:latin typeface="Arial" charset="0"/>
                <a:ea typeface="ＭＳ Ｐゴシック" charset="0"/>
              </a:rPr>
              <a:t>benefits</a:t>
            </a:r>
            <a:endParaRPr lang="en-US" sz="1600" dirty="0">
              <a:latin typeface="Arial" charset="0"/>
              <a:ea typeface="ＭＳ Ｐゴシック" charset="0"/>
            </a:endParaRPr>
          </a:p>
        </p:txBody>
      </p:sp>
      <p:sp>
        <p:nvSpPr>
          <p:cNvPr id="4" name="Rectangle 3"/>
          <p:cNvSpPr/>
          <p:nvPr/>
        </p:nvSpPr>
        <p:spPr>
          <a:xfrm>
            <a:off x="457200" y="3769249"/>
            <a:ext cx="8015745" cy="938719"/>
          </a:xfrm>
          <a:prstGeom prst="rect">
            <a:avLst/>
          </a:prstGeom>
        </p:spPr>
        <p:txBody>
          <a:bodyPr wrap="square">
            <a:spAutoFit/>
          </a:bodyPr>
          <a:lstStyle/>
          <a:p>
            <a:pPr defTabSz="457200" fontAlgn="base">
              <a:spcBef>
                <a:spcPct val="0"/>
              </a:spcBef>
              <a:spcAft>
                <a:spcPts val="600"/>
              </a:spcAft>
            </a:pPr>
            <a:r>
              <a:rPr lang="en-US" b="1" dirty="0" smtClean="0">
                <a:solidFill>
                  <a:schemeClr val="accent1"/>
                </a:solidFill>
                <a:latin typeface="Arial" charset="0"/>
                <a:ea typeface="ＭＳ Ｐゴシック" charset="0"/>
              </a:rPr>
              <a:t>Windfall Elimination Provision (WEP)</a:t>
            </a:r>
            <a:endParaRPr lang="en-US" b="1" dirty="0">
              <a:solidFill>
                <a:schemeClr val="accent1"/>
              </a:solidFill>
              <a:latin typeface="Arial" charset="0"/>
              <a:ea typeface="ＭＳ Ｐゴシック" charset="0"/>
            </a:endParaRPr>
          </a:p>
          <a:p>
            <a:pPr marL="742950" lvl="1" indent="-285750" defTabSz="457200" fontAlgn="base">
              <a:spcBef>
                <a:spcPct val="0"/>
              </a:spcBef>
              <a:spcAft>
                <a:spcPts val="600"/>
              </a:spcAft>
              <a:buFont typeface="Wingdings" panose="05000000000000000000" pitchFamily="2" charset="2"/>
              <a:buChar char="§"/>
            </a:pPr>
            <a:r>
              <a:rPr lang="en-US" sz="1600" dirty="0" smtClean="0">
                <a:latin typeface="Arial" charset="0"/>
                <a:ea typeface="ＭＳ Ｐゴシック" charset="0"/>
              </a:rPr>
              <a:t>If you receive a pension from an employer who did not withhold Social Security taxes from your pay, your Social Security benefit can be reduced up to 50%</a:t>
            </a:r>
            <a:endParaRPr lang="en-US" sz="1600" dirty="0">
              <a:latin typeface="Arial" charset="0"/>
              <a:ea typeface="ＭＳ Ｐゴシック" charset="0"/>
            </a:endParaRPr>
          </a:p>
        </p:txBody>
      </p:sp>
    </p:spTree>
    <p:extLst>
      <p:ext uri="{BB962C8B-B14F-4D97-AF65-F5344CB8AC3E}">
        <p14:creationId xmlns:p14="http://schemas.microsoft.com/office/powerpoint/2010/main" val="3442692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61975"/>
            <a:ext cx="8277225" cy="512763"/>
          </a:xfrm>
        </p:spPr>
        <p:txBody>
          <a:bodyPr>
            <a:normAutofit/>
          </a:bodyPr>
          <a:lstStyle/>
          <a:p>
            <a:pPr>
              <a:defRPr/>
            </a:pPr>
            <a:r>
              <a:rPr lang="en-US" sz="2000" dirty="0" smtClean="0">
                <a:solidFill>
                  <a:srgbClr val="002D62"/>
                </a:solidFill>
              </a:rPr>
              <a:t>Cumulative Benefits over time</a:t>
            </a:r>
            <a:endParaRPr lang="en-US" sz="2000" dirty="0"/>
          </a:p>
        </p:txBody>
      </p:sp>
      <p:sp>
        <p:nvSpPr>
          <p:cNvPr id="31747" name="Slide Number Placeholder 4"/>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D2953052-7477-4EBD-B633-40ADB5B6B6C8}" type="slidenum">
              <a:rPr lang="en-US" altLang="en-US" sz="800"/>
              <a:pPr>
                <a:spcBef>
                  <a:spcPct val="0"/>
                </a:spcBef>
                <a:buSzTx/>
                <a:buFontTx/>
                <a:buNone/>
              </a:pPr>
              <a:t>15</a:t>
            </a:fld>
            <a:endParaRPr lang="en-US" altLang="en-US" sz="800" dirty="0"/>
          </a:p>
        </p:txBody>
      </p:sp>
      <p:sp>
        <p:nvSpPr>
          <p:cNvPr id="31756" name="TextBox 27"/>
          <p:cNvSpPr txBox="1">
            <a:spLocks noChangeArrowheads="1"/>
          </p:cNvSpPr>
          <p:nvPr/>
        </p:nvSpPr>
        <p:spPr bwMode="auto">
          <a:xfrm>
            <a:off x="1193800" y="4816475"/>
            <a:ext cx="14509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457200" fontAlgn="base">
              <a:spcBef>
                <a:spcPct val="0"/>
              </a:spcBef>
              <a:spcAft>
                <a:spcPct val="0"/>
              </a:spcAft>
            </a:pPr>
            <a:r>
              <a:rPr lang="en-US" altLang="en-US" b="1" dirty="0">
                <a:solidFill>
                  <a:prstClr val="white"/>
                </a:solidFill>
              </a:rPr>
              <a:t>Month of FRA and beyond</a:t>
            </a:r>
          </a:p>
        </p:txBody>
      </p:sp>
      <p:pic>
        <p:nvPicPr>
          <p:cNvPr id="3" name="Picture 2"/>
          <p:cNvPicPr>
            <a:picLocks noChangeAspect="1"/>
          </p:cNvPicPr>
          <p:nvPr/>
        </p:nvPicPr>
        <p:blipFill>
          <a:blip r:embed="rId3"/>
          <a:stretch>
            <a:fillRect/>
          </a:stretch>
        </p:blipFill>
        <p:spPr>
          <a:xfrm>
            <a:off x="491706" y="1183245"/>
            <a:ext cx="8242719" cy="5064598"/>
          </a:xfrm>
          <a:prstGeom prst="rect">
            <a:avLst/>
          </a:prstGeom>
        </p:spPr>
      </p:pic>
    </p:spTree>
    <p:extLst>
      <p:ext uri="{BB962C8B-B14F-4D97-AF65-F5344CB8AC3E}">
        <p14:creationId xmlns:p14="http://schemas.microsoft.com/office/powerpoint/2010/main" val="1716075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70962" y="1102584"/>
            <a:ext cx="8263463" cy="4926960"/>
          </a:xfrm>
          <a:prstGeom prst="rect">
            <a:avLst/>
          </a:prstGeom>
        </p:spPr>
      </p:pic>
      <p:sp>
        <p:nvSpPr>
          <p:cNvPr id="6" name="Title 5"/>
          <p:cNvSpPr>
            <a:spLocks noGrp="1"/>
          </p:cNvSpPr>
          <p:nvPr>
            <p:ph type="title"/>
          </p:nvPr>
        </p:nvSpPr>
        <p:spPr>
          <a:xfrm>
            <a:off x="457200" y="561975"/>
            <a:ext cx="8277225" cy="512763"/>
          </a:xfrm>
        </p:spPr>
        <p:txBody>
          <a:bodyPr>
            <a:normAutofit/>
          </a:bodyPr>
          <a:lstStyle/>
          <a:p>
            <a:pPr>
              <a:defRPr/>
            </a:pPr>
            <a:r>
              <a:rPr lang="en-US" sz="2000" dirty="0" smtClean="0">
                <a:solidFill>
                  <a:schemeClr val="accent1"/>
                </a:solidFill>
              </a:rPr>
              <a:t>Longevity</a:t>
            </a:r>
            <a:endParaRPr lang="en-US" sz="2000" dirty="0">
              <a:solidFill>
                <a:schemeClr val="accent1"/>
              </a:solidFill>
            </a:endParaRPr>
          </a:p>
        </p:txBody>
      </p:sp>
      <p:sp>
        <p:nvSpPr>
          <p:cNvPr id="33795" name="Slide Number Placeholder 4"/>
          <p:cNvSpPr>
            <a:spLocks noGrp="1"/>
          </p:cNvSpPr>
          <p:nvPr>
            <p:ph type="sldNum" sz="quarter" idx="19"/>
          </p:nvPr>
        </p:nvSpPr>
        <p:spPr bwMode="auto">
          <a:xfrm>
            <a:off x="457200" y="633893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E0A29EDF-A5D1-4991-A88F-CDF6B1904B49}" type="slidenum">
              <a:rPr lang="en-US" altLang="en-US" sz="800"/>
              <a:pPr>
                <a:spcBef>
                  <a:spcPct val="0"/>
                </a:spcBef>
                <a:buSzTx/>
                <a:buFontTx/>
                <a:buNone/>
              </a:pPr>
              <a:t>16</a:t>
            </a:fld>
            <a:endParaRPr lang="en-US" altLang="en-US" sz="800" dirty="0"/>
          </a:p>
        </p:txBody>
      </p:sp>
      <p:sp>
        <p:nvSpPr>
          <p:cNvPr id="9" name="Rectangle 8"/>
          <p:cNvSpPr/>
          <p:nvPr/>
        </p:nvSpPr>
        <p:spPr>
          <a:xfrm>
            <a:off x="6658216" y="6057391"/>
            <a:ext cx="2076209" cy="230832"/>
          </a:xfrm>
          <a:prstGeom prst="rect">
            <a:avLst/>
          </a:prstGeom>
        </p:spPr>
        <p:txBody>
          <a:bodyPr wrap="none">
            <a:spAutoFit/>
          </a:bodyPr>
          <a:lstStyle/>
          <a:p>
            <a:r>
              <a:rPr lang="en-US" sz="900" dirty="0" smtClean="0">
                <a:latin typeface="Arial" panose="020B0604020202020204" pitchFamily="34" charset="0"/>
                <a:ea typeface="Calibri" panose="020F0502020204030204" pitchFamily="34" charset="0"/>
                <a:cs typeface="Arial" panose="020B0604020202020204" pitchFamily="34" charset="0"/>
              </a:rPr>
              <a:t>SOA RP2014 </a:t>
            </a:r>
            <a:r>
              <a:rPr lang="en-US" sz="900" dirty="0">
                <a:latin typeface="Arial" panose="020B0604020202020204" pitchFamily="34" charset="0"/>
                <a:ea typeface="Calibri" panose="020F0502020204030204" pitchFamily="34" charset="0"/>
                <a:cs typeface="Arial" panose="020B0604020202020204" pitchFamily="34" charset="0"/>
              </a:rPr>
              <a:t>healthy annuitant rates</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7455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48836" y="3717517"/>
            <a:ext cx="7922372" cy="2638833"/>
          </a:xfrm>
          <a:prstGeom prst="rect">
            <a:avLst/>
          </a:prstGeom>
        </p:spPr>
      </p:pic>
      <p:sp>
        <p:nvSpPr>
          <p:cNvPr id="6" name="Title 5"/>
          <p:cNvSpPr>
            <a:spLocks noGrp="1"/>
          </p:cNvSpPr>
          <p:nvPr>
            <p:ph type="title"/>
          </p:nvPr>
        </p:nvSpPr>
        <p:spPr>
          <a:xfrm>
            <a:off x="457200" y="561975"/>
            <a:ext cx="8277225" cy="512763"/>
          </a:xfrm>
        </p:spPr>
        <p:txBody>
          <a:bodyPr>
            <a:normAutofit/>
          </a:bodyPr>
          <a:lstStyle/>
          <a:p>
            <a:pPr>
              <a:defRPr/>
            </a:pPr>
            <a:r>
              <a:rPr lang="en-US" sz="2000" dirty="0" smtClean="0">
                <a:solidFill>
                  <a:srgbClr val="002D62"/>
                </a:solidFill>
              </a:rPr>
              <a:t>Spousal benefits</a:t>
            </a:r>
            <a:endParaRPr lang="en-US" sz="2000" dirty="0"/>
          </a:p>
        </p:txBody>
      </p:sp>
      <p:sp>
        <p:nvSpPr>
          <p:cNvPr id="31747" name="Slide Number Placeholder 4"/>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D2953052-7477-4EBD-B633-40ADB5B6B6C8}" type="slidenum">
              <a:rPr lang="en-US" altLang="en-US" sz="800"/>
              <a:pPr>
                <a:spcBef>
                  <a:spcPct val="0"/>
                </a:spcBef>
                <a:buSzTx/>
                <a:buFontTx/>
                <a:buNone/>
              </a:pPr>
              <a:t>17</a:t>
            </a:fld>
            <a:endParaRPr lang="en-US" altLang="en-US" sz="800" dirty="0"/>
          </a:p>
        </p:txBody>
      </p:sp>
      <p:pic>
        <p:nvPicPr>
          <p:cNvPr id="2" name="Picture 1"/>
          <p:cNvPicPr>
            <a:picLocks noChangeAspect="1"/>
          </p:cNvPicPr>
          <p:nvPr/>
        </p:nvPicPr>
        <p:blipFill>
          <a:blip r:embed="rId4"/>
          <a:stretch>
            <a:fillRect/>
          </a:stretch>
        </p:blipFill>
        <p:spPr>
          <a:xfrm>
            <a:off x="540720" y="4961989"/>
            <a:ext cx="816233" cy="922830"/>
          </a:xfrm>
          <a:prstGeom prst="rect">
            <a:avLst/>
          </a:prstGeom>
          <a:effectLst/>
        </p:spPr>
      </p:pic>
      <p:sp>
        <p:nvSpPr>
          <p:cNvPr id="26" name="TextBox 25"/>
          <p:cNvSpPr txBox="1"/>
          <p:nvPr/>
        </p:nvSpPr>
        <p:spPr>
          <a:xfrm rot="21302931">
            <a:off x="3162516" y="5101222"/>
            <a:ext cx="3749931" cy="230832"/>
          </a:xfrm>
          <a:prstGeom prst="rect">
            <a:avLst/>
          </a:prstGeom>
          <a:noFill/>
        </p:spPr>
        <p:txBody>
          <a:bodyPr wrap="square" lIns="0" tIns="0" rIns="0" bIns="0" rtlCol="0">
            <a:spAutoFit/>
          </a:bodyPr>
          <a:lstStyle/>
          <a:p>
            <a:pPr algn="ctr"/>
            <a:r>
              <a:rPr lang="en-US" sz="1500" dirty="0" smtClean="0">
                <a:solidFill>
                  <a:schemeClr val="bg1"/>
                </a:solidFill>
                <a:latin typeface="Arial" panose="020B0604020202020204" pitchFamily="34" charset="0"/>
                <a:cs typeface="Arial" panose="020B0604020202020204" pitchFamily="34" charset="0"/>
              </a:rPr>
              <a:t>Monthly increases for delayed claiming</a:t>
            </a:r>
          </a:p>
        </p:txBody>
      </p:sp>
      <p:sp>
        <p:nvSpPr>
          <p:cNvPr id="27" name="TextBox 26"/>
          <p:cNvSpPr txBox="1"/>
          <p:nvPr/>
        </p:nvSpPr>
        <p:spPr>
          <a:xfrm>
            <a:off x="1400560" y="5270247"/>
            <a:ext cx="1937201" cy="492443"/>
          </a:xfrm>
          <a:prstGeom prst="rect">
            <a:avLst/>
          </a:prstGeom>
          <a:noFill/>
        </p:spPr>
        <p:txBody>
          <a:bodyPr wrap="square" lIns="0" tIns="0" rIns="0" bIns="0"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35% of Spouses PIA</a:t>
            </a:r>
            <a:endParaRPr lang="en-US" sz="1600"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1528011" y="4714835"/>
            <a:ext cx="1809750" cy="492443"/>
          </a:xfrm>
          <a:prstGeom prst="rect">
            <a:avLst/>
          </a:prstGeom>
          <a:noFill/>
        </p:spPr>
        <p:txBody>
          <a:bodyPr wrap="square" lIns="0" tIns="0" rIns="0" bIns="0" rtlCol="0">
            <a:spAutoFit/>
          </a:bodyPr>
          <a:lstStyle/>
          <a:p>
            <a:pPr algn="ctr"/>
            <a:r>
              <a:rPr lang="en-US" sz="1600" dirty="0" smtClean="0">
                <a:solidFill>
                  <a:schemeClr val="accent1"/>
                </a:solidFill>
                <a:latin typeface="Arial" panose="020B0604020202020204" pitchFamily="34" charset="0"/>
                <a:cs typeface="Arial" panose="020B0604020202020204" pitchFamily="34" charset="0"/>
              </a:rPr>
              <a:t>Spousal benefits as early as age 62</a:t>
            </a:r>
          </a:p>
        </p:txBody>
      </p:sp>
      <p:sp>
        <p:nvSpPr>
          <p:cNvPr id="22" name="TextBox 21"/>
          <p:cNvSpPr txBox="1"/>
          <p:nvPr/>
        </p:nvSpPr>
        <p:spPr>
          <a:xfrm>
            <a:off x="6762751" y="4961988"/>
            <a:ext cx="1854832" cy="492443"/>
          </a:xfrm>
          <a:prstGeom prst="rect">
            <a:avLst/>
          </a:prstGeom>
          <a:noFill/>
        </p:spPr>
        <p:txBody>
          <a:bodyPr wrap="square" lIns="0" tIns="0" rIns="0" bIns="0"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50% of Spouses PIA</a:t>
            </a:r>
          </a:p>
        </p:txBody>
      </p:sp>
      <p:sp>
        <p:nvSpPr>
          <p:cNvPr id="32" name="TextBox 31"/>
          <p:cNvSpPr txBox="1"/>
          <p:nvPr/>
        </p:nvSpPr>
        <p:spPr>
          <a:xfrm>
            <a:off x="6794480" y="4384419"/>
            <a:ext cx="1791373" cy="492443"/>
          </a:xfrm>
          <a:prstGeom prst="rect">
            <a:avLst/>
          </a:prstGeom>
          <a:noFill/>
        </p:spPr>
        <p:txBody>
          <a:bodyPr wrap="square" lIns="0" tIns="0" rIns="0" bIns="0" rtlCol="0">
            <a:spAutoFit/>
          </a:bodyPr>
          <a:lstStyle/>
          <a:p>
            <a:pPr algn="ctr"/>
            <a:r>
              <a:rPr lang="en-US" sz="1600" dirty="0" smtClean="0">
                <a:solidFill>
                  <a:schemeClr val="accent1"/>
                </a:solidFill>
                <a:latin typeface="Arial" panose="020B0604020202020204" pitchFamily="34" charset="0"/>
                <a:cs typeface="Arial" panose="020B0604020202020204" pitchFamily="34" charset="0"/>
              </a:rPr>
              <a:t>Max spousal benefit at FRA</a:t>
            </a:r>
          </a:p>
        </p:txBody>
      </p:sp>
      <p:sp>
        <p:nvSpPr>
          <p:cNvPr id="33" name="Rectangle 32"/>
          <p:cNvSpPr/>
          <p:nvPr/>
        </p:nvSpPr>
        <p:spPr>
          <a:xfrm>
            <a:off x="454764" y="1155975"/>
            <a:ext cx="8279661" cy="161582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383C3E"/>
                </a:solidFill>
                <a:effectLst/>
                <a:uLnTx/>
                <a:uFillTx/>
                <a:latin typeface="Arial" panose="020B0604020202020204" pitchFamily="34" charset="0"/>
                <a:cs typeface="Arial" panose="020B0604020202020204" pitchFamily="34" charset="0"/>
              </a:rPr>
              <a:t>Married individuals can collect Social Security benefits on their spouse’s earning record if:</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rgbClr val="383C3E"/>
              </a:solidFill>
              <a:effectLst/>
              <a:uLnTx/>
              <a:uFillTx/>
              <a:latin typeface="Arial" panose="020B0604020202020204" pitchFamily="34" charset="0"/>
              <a:cs typeface="Arial" panose="020B0604020202020204" pitchFamily="34" charset="0"/>
            </a:endParaRPr>
          </a:p>
          <a:p>
            <a:pPr marL="800100" lvl="1" indent="-342900">
              <a:spcAft>
                <a:spcPts val="600"/>
              </a:spcAft>
              <a:buFont typeface="Wingdings" panose="05000000000000000000" pitchFamily="2" charset="2"/>
              <a:buChar char="§"/>
            </a:pPr>
            <a:r>
              <a:rPr lang="en-US" sz="1600" dirty="0" smtClean="0">
                <a:solidFill>
                  <a:srgbClr val="383C3E"/>
                </a:solidFill>
                <a:latin typeface="Arial" panose="020B0604020202020204" pitchFamily="34" charset="0"/>
                <a:ea typeface="ＭＳ Ｐゴシック" panose="020B0600070205080204" pitchFamily="34" charset="-128"/>
                <a:cs typeface="Arial" panose="020B0604020202020204" pitchFamily="34" charset="0"/>
              </a:rPr>
              <a:t>Married for at least one year</a:t>
            </a:r>
          </a:p>
          <a:p>
            <a:pPr marL="800100" lvl="1" indent="-342900">
              <a:spcAft>
                <a:spcPts val="600"/>
              </a:spcAft>
              <a:buFont typeface="Wingdings" panose="05000000000000000000" pitchFamily="2" charset="2"/>
              <a:buChar char="§"/>
            </a:pPr>
            <a:r>
              <a:rPr lang="en-US" sz="1600" dirty="0" smtClean="0">
                <a:solidFill>
                  <a:srgbClr val="383C3E"/>
                </a:solidFill>
                <a:latin typeface="Arial" panose="020B0604020202020204" pitchFamily="34" charset="0"/>
                <a:ea typeface="ＭＳ Ｐゴシック" panose="020B0600070205080204" pitchFamily="34" charset="-128"/>
                <a:cs typeface="Arial" panose="020B0604020202020204" pitchFamily="34" charset="0"/>
              </a:rPr>
              <a:t>At least age 62</a:t>
            </a:r>
          </a:p>
          <a:p>
            <a:pPr marL="800100" lvl="1" indent="-342900">
              <a:spcAft>
                <a:spcPts val="600"/>
              </a:spcAft>
              <a:buFont typeface="Wingdings" panose="05000000000000000000" pitchFamily="2" charset="2"/>
              <a:buChar char="§"/>
            </a:pPr>
            <a:r>
              <a:rPr lang="en-US" sz="1600" b="1" dirty="0" smtClean="0">
                <a:solidFill>
                  <a:srgbClr val="383C3E"/>
                </a:solidFill>
                <a:latin typeface="Arial" panose="020B0604020202020204" pitchFamily="34" charset="0"/>
                <a:ea typeface="ＭＳ Ｐゴシック" panose="020B0600070205080204" pitchFamily="34" charset="-128"/>
                <a:cs typeface="Arial" panose="020B0604020202020204" pitchFamily="34" charset="0"/>
              </a:rPr>
              <a:t>The other spouse has started collecting their individual benefits</a:t>
            </a:r>
            <a:endParaRPr lang="en-US" sz="1600" b="1" dirty="0">
              <a:solidFill>
                <a:srgbClr val="383C3E"/>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4" name="Picture 3"/>
          <p:cNvPicPr>
            <a:picLocks noChangeAspect="1"/>
          </p:cNvPicPr>
          <p:nvPr/>
        </p:nvPicPr>
        <p:blipFill>
          <a:blip r:embed="rId5"/>
          <a:stretch>
            <a:fillRect/>
          </a:stretch>
        </p:blipFill>
        <p:spPr>
          <a:xfrm>
            <a:off x="620864" y="2982212"/>
            <a:ext cx="795237" cy="918310"/>
          </a:xfrm>
          <a:prstGeom prst="rect">
            <a:avLst/>
          </a:prstGeom>
        </p:spPr>
      </p:pic>
      <p:sp>
        <p:nvSpPr>
          <p:cNvPr id="5" name="TextBox 4"/>
          <p:cNvSpPr txBox="1"/>
          <p:nvPr/>
        </p:nvSpPr>
        <p:spPr>
          <a:xfrm>
            <a:off x="1524000" y="3096540"/>
            <a:ext cx="2939716" cy="646331"/>
          </a:xfrm>
          <a:prstGeom prst="rect">
            <a:avLst/>
          </a:prstGeom>
          <a:noFill/>
        </p:spPr>
        <p:txBody>
          <a:bodyPr wrap="square" rtlCol="0">
            <a:spAutoFit/>
          </a:bodyPr>
          <a:lstStyle/>
          <a:p>
            <a:r>
              <a:rPr lang="en-US" dirty="0" smtClean="0">
                <a:solidFill>
                  <a:schemeClr val="accent1"/>
                </a:solidFill>
              </a:rPr>
              <a:t>Once the higher earner starts collecting individual benefits</a:t>
            </a:r>
            <a:endParaRPr lang="en-US" dirty="0">
              <a:solidFill>
                <a:schemeClr val="accent1"/>
              </a:solidFill>
            </a:endParaRPr>
          </a:p>
        </p:txBody>
      </p:sp>
      <p:cxnSp>
        <p:nvCxnSpPr>
          <p:cNvPr id="8" name="Straight Arrow Connector 7"/>
          <p:cNvCxnSpPr/>
          <p:nvPr/>
        </p:nvCxnSpPr>
        <p:spPr>
          <a:xfrm flipH="1">
            <a:off x="2374231" y="3742871"/>
            <a:ext cx="477253" cy="943958"/>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3502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CA2B761F-F487-4E3C-ADEE-5FF40D54DB37}" type="slidenum">
              <a:rPr lang="en-US" altLang="en-US" sz="800"/>
              <a:pPr>
                <a:spcBef>
                  <a:spcPct val="0"/>
                </a:spcBef>
                <a:buSzTx/>
                <a:buFontTx/>
                <a:buNone/>
              </a:pPr>
              <a:t>18</a:t>
            </a:fld>
            <a:endParaRPr lang="en-US" altLang="en-US" sz="800" dirty="0"/>
          </a:p>
        </p:txBody>
      </p:sp>
      <p:sp>
        <p:nvSpPr>
          <p:cNvPr id="2" name="Title 1"/>
          <p:cNvSpPr>
            <a:spLocks noGrp="1"/>
          </p:cNvSpPr>
          <p:nvPr>
            <p:ph type="title"/>
          </p:nvPr>
        </p:nvSpPr>
        <p:spPr/>
        <p:txBody>
          <a:bodyPr>
            <a:normAutofit/>
          </a:bodyPr>
          <a:lstStyle/>
          <a:p>
            <a:r>
              <a:rPr lang="en-US" sz="2000" dirty="0" smtClean="0">
                <a:solidFill>
                  <a:schemeClr val="accent1"/>
                </a:solidFill>
              </a:rPr>
              <a:t>Divorced spousal Benefits</a:t>
            </a:r>
            <a:endParaRPr lang="en-US" sz="2000" dirty="0">
              <a:solidFill>
                <a:schemeClr val="accent1"/>
              </a:solidFill>
            </a:endParaRPr>
          </a:p>
        </p:txBody>
      </p:sp>
      <p:sp>
        <p:nvSpPr>
          <p:cNvPr id="3" name="TextBox 2"/>
          <p:cNvSpPr txBox="1"/>
          <p:nvPr/>
        </p:nvSpPr>
        <p:spPr>
          <a:xfrm>
            <a:off x="457200" y="1312730"/>
            <a:ext cx="7554036" cy="2385268"/>
          </a:xfrm>
          <a:prstGeom prst="rect">
            <a:avLst/>
          </a:prstGeom>
          <a:noFill/>
        </p:spPr>
        <p:txBody>
          <a:bodyPr wrap="square" rtlCol="0">
            <a:spAutoFit/>
          </a:bodyPr>
          <a:lstStyle/>
          <a:p>
            <a:pPr>
              <a:spcAft>
                <a:spcPts val="600"/>
              </a:spcAft>
            </a:pPr>
            <a:r>
              <a:rPr lang="en-US" dirty="0" smtClean="0">
                <a:solidFill>
                  <a:srgbClr val="383C3E"/>
                </a:solidFill>
              </a:rPr>
              <a:t>A divorced spouse can receive benefits on an ex-spouse’s earnings record if:</a:t>
            </a:r>
            <a:endParaRPr lang="en-US" dirty="0">
              <a:solidFill>
                <a:srgbClr val="383C3E"/>
              </a:solidFill>
            </a:endParaRPr>
          </a:p>
          <a:p>
            <a:pPr marL="285750" indent="-285750">
              <a:buFont typeface="Wingdings" panose="05000000000000000000" pitchFamily="2" charset="2"/>
              <a:buChar char="§"/>
            </a:pPr>
            <a:r>
              <a:rPr lang="en-US" dirty="0" smtClean="0">
                <a:solidFill>
                  <a:srgbClr val="383C3E"/>
                </a:solidFill>
              </a:rPr>
              <a:t>Married for at least 10 years</a:t>
            </a:r>
          </a:p>
          <a:p>
            <a:pPr marL="285750" indent="-285750">
              <a:buFont typeface="Wingdings" panose="05000000000000000000" pitchFamily="2" charset="2"/>
              <a:buChar char="§"/>
            </a:pPr>
            <a:r>
              <a:rPr lang="en-US" dirty="0" smtClean="0">
                <a:solidFill>
                  <a:srgbClr val="383C3E"/>
                </a:solidFill>
              </a:rPr>
              <a:t>Divorced for at least 2 years</a:t>
            </a:r>
          </a:p>
          <a:p>
            <a:pPr marL="285750" indent="-285750">
              <a:buFont typeface="Wingdings" panose="05000000000000000000" pitchFamily="2" charset="2"/>
              <a:buChar char="§"/>
            </a:pPr>
            <a:r>
              <a:rPr lang="en-US" dirty="0" smtClean="0">
                <a:solidFill>
                  <a:srgbClr val="383C3E"/>
                </a:solidFill>
              </a:rPr>
              <a:t>Currently unmarried </a:t>
            </a:r>
          </a:p>
          <a:p>
            <a:pPr marL="285750" indent="-285750">
              <a:buFont typeface="Wingdings" panose="05000000000000000000" pitchFamily="2" charset="2"/>
              <a:buChar char="§"/>
            </a:pPr>
            <a:r>
              <a:rPr lang="en-US" dirty="0" smtClean="0">
                <a:solidFill>
                  <a:srgbClr val="383C3E"/>
                </a:solidFill>
              </a:rPr>
              <a:t>At least age 62</a:t>
            </a:r>
            <a:endParaRPr lang="en-US" dirty="0">
              <a:solidFill>
                <a:srgbClr val="383C3E"/>
              </a:solidFill>
            </a:endParaRPr>
          </a:p>
          <a:p>
            <a:endParaRPr lang="en-US" dirty="0" smtClean="0">
              <a:solidFill>
                <a:srgbClr val="383C3E"/>
              </a:solidFill>
            </a:endParaRPr>
          </a:p>
          <a:p>
            <a:r>
              <a:rPr lang="en-US" dirty="0" smtClean="0">
                <a:solidFill>
                  <a:srgbClr val="383C3E"/>
                </a:solidFill>
              </a:rPr>
              <a:t>Claim is confidential</a:t>
            </a:r>
          </a:p>
        </p:txBody>
      </p:sp>
      <p:pic>
        <p:nvPicPr>
          <p:cNvPr id="7" name="Picture 6" descr="C:\Users\LCOLLI~1\AppData\Local\Temp\SNAGHTML18bbd7c.PNG"/>
          <p:cNvPicPr/>
          <p:nvPr/>
        </p:nvPicPr>
        <p:blipFill rotWithShape="1">
          <a:blip r:embed="rId3">
            <a:extLst>
              <a:ext uri="{28A0092B-C50C-407E-A947-70E740481C1C}">
                <a14:useLocalDpi xmlns:a14="http://schemas.microsoft.com/office/drawing/2010/main" val="0"/>
              </a:ext>
            </a:extLst>
          </a:blip>
          <a:srcRect l="28324" t="21795"/>
          <a:stretch/>
        </p:blipFill>
        <p:spPr bwMode="auto">
          <a:xfrm rot="922750">
            <a:off x="6438865" y="3252551"/>
            <a:ext cx="2362200" cy="2905125"/>
          </a:xfrm>
          <a:prstGeom prst="rect">
            <a:avLst/>
          </a:prstGeom>
          <a:noFill/>
          <a:ln>
            <a:noFill/>
          </a:ln>
          <a:extLst>
            <a:ext uri="{53640926-AAD7-44D8-BBD7-CCE9431645EC}">
              <a14:shadowObscured xmlns:a14="http://schemas.microsoft.com/office/drawing/2010/main"/>
            </a:ext>
          </a:extLst>
        </p:spPr>
      </p:pic>
      <p:pic>
        <p:nvPicPr>
          <p:cNvPr id="8" name="Picture 7" descr="C:\Users\LCOLLI~1\AppData\Local\Temp\SNAGHTML18c156b.PNG"/>
          <p:cNvPicPr/>
          <p:nvPr/>
        </p:nvPicPr>
        <p:blipFill rotWithShape="1">
          <a:blip r:embed="rId4">
            <a:extLst>
              <a:ext uri="{28A0092B-C50C-407E-A947-70E740481C1C}">
                <a14:useLocalDpi xmlns:a14="http://schemas.microsoft.com/office/drawing/2010/main" val="0"/>
              </a:ext>
            </a:extLst>
          </a:blip>
          <a:srcRect r="32059" b="25454"/>
          <a:stretch/>
        </p:blipFill>
        <p:spPr bwMode="auto">
          <a:xfrm>
            <a:off x="4744148" y="2331160"/>
            <a:ext cx="2200275" cy="2733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610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61975"/>
            <a:ext cx="8277225" cy="512763"/>
          </a:xfrm>
        </p:spPr>
        <p:txBody>
          <a:bodyPr>
            <a:normAutofit/>
          </a:bodyPr>
          <a:lstStyle/>
          <a:p>
            <a:pPr>
              <a:defRPr/>
            </a:pPr>
            <a:r>
              <a:rPr lang="en-US" sz="2000" dirty="0" smtClean="0">
                <a:solidFill>
                  <a:srgbClr val="002D62"/>
                </a:solidFill>
              </a:rPr>
              <a:t>Survivor benefits</a:t>
            </a:r>
            <a:endParaRPr lang="en-US" sz="2000" dirty="0"/>
          </a:p>
        </p:txBody>
      </p:sp>
      <p:sp>
        <p:nvSpPr>
          <p:cNvPr id="31747" name="Slide Number Placeholder 4"/>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D2953052-7477-4EBD-B633-40ADB5B6B6C8}" type="slidenum">
              <a:rPr lang="en-US" altLang="en-US" sz="800"/>
              <a:pPr>
                <a:spcBef>
                  <a:spcPct val="0"/>
                </a:spcBef>
                <a:buSzTx/>
                <a:buFontTx/>
                <a:buNone/>
              </a:pPr>
              <a:t>19</a:t>
            </a:fld>
            <a:endParaRPr lang="en-US" altLang="en-US" sz="800" dirty="0"/>
          </a:p>
        </p:txBody>
      </p:sp>
      <p:sp>
        <p:nvSpPr>
          <p:cNvPr id="2" name="TextBox 1"/>
          <p:cNvSpPr txBox="1"/>
          <p:nvPr/>
        </p:nvSpPr>
        <p:spPr>
          <a:xfrm>
            <a:off x="457200" y="1430445"/>
            <a:ext cx="8277225" cy="861774"/>
          </a:xfrm>
          <a:prstGeom prst="rect">
            <a:avLst/>
          </a:prstGeom>
          <a:noFill/>
        </p:spPr>
        <p:txBody>
          <a:bodyPr wrap="square" rtlCol="0">
            <a:spAutoFit/>
          </a:bodyPr>
          <a:lstStyle/>
          <a:p>
            <a:r>
              <a:rPr lang="en-US" sz="1600" dirty="0" smtClean="0">
                <a:solidFill>
                  <a:srgbClr val="383C3E"/>
                </a:solidFill>
              </a:rPr>
              <a:t>A surviving spouse can receive the deceased spouse’s benefit if:  </a:t>
            </a:r>
            <a:endParaRPr lang="en-US" sz="1600" dirty="0">
              <a:solidFill>
                <a:srgbClr val="383C3E"/>
              </a:solidFill>
            </a:endParaRPr>
          </a:p>
          <a:p>
            <a:pPr marL="285750" indent="-285750">
              <a:buFont typeface="Wingdings" panose="05000000000000000000" pitchFamily="2" charset="2"/>
              <a:buChar char="§"/>
            </a:pPr>
            <a:r>
              <a:rPr lang="en-US" sz="1600" dirty="0" smtClean="0">
                <a:solidFill>
                  <a:srgbClr val="383C3E"/>
                </a:solidFill>
              </a:rPr>
              <a:t>Married for at least 9 months</a:t>
            </a:r>
          </a:p>
          <a:p>
            <a:pPr marL="285750" indent="-285750">
              <a:buFont typeface="Wingdings" panose="05000000000000000000" pitchFamily="2" charset="2"/>
              <a:buChar char="§"/>
            </a:pPr>
            <a:r>
              <a:rPr lang="en-US" sz="1600" dirty="0" smtClean="0">
                <a:solidFill>
                  <a:srgbClr val="383C3E"/>
                </a:solidFill>
              </a:rPr>
              <a:t>At least 60 years old, unless disabled or caring for deceased spouses child</a:t>
            </a:r>
          </a:p>
        </p:txBody>
      </p:sp>
      <p:sp>
        <p:nvSpPr>
          <p:cNvPr id="8" name="TextBox 7"/>
          <p:cNvSpPr txBox="1"/>
          <p:nvPr/>
        </p:nvSpPr>
        <p:spPr>
          <a:xfrm rot="21106575">
            <a:off x="2750164" y="4279816"/>
            <a:ext cx="3510361" cy="246221"/>
          </a:xfrm>
          <a:prstGeom prst="rect">
            <a:avLst/>
          </a:prstGeom>
          <a:noFill/>
        </p:spPr>
        <p:txBody>
          <a:bodyPr wrap="square" lIns="0" tIns="0" rIns="0" bIns="0"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Monthly increases for delayed claiming</a:t>
            </a:r>
          </a:p>
        </p:txBody>
      </p:sp>
      <p:sp>
        <p:nvSpPr>
          <p:cNvPr id="10" name="TextBox 9"/>
          <p:cNvSpPr txBox="1"/>
          <p:nvPr/>
        </p:nvSpPr>
        <p:spPr>
          <a:xfrm>
            <a:off x="6453299" y="4009248"/>
            <a:ext cx="1854832" cy="492443"/>
          </a:xfrm>
          <a:prstGeom prst="rect">
            <a:avLst/>
          </a:prstGeom>
          <a:noFill/>
        </p:spPr>
        <p:txBody>
          <a:bodyPr wrap="square" lIns="0" tIns="0" rIns="0" bIns="0"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100% of deceased spouses benefit</a:t>
            </a:r>
          </a:p>
        </p:txBody>
      </p:sp>
      <p:sp>
        <p:nvSpPr>
          <p:cNvPr id="4" name="Rectangle 3"/>
          <p:cNvSpPr/>
          <p:nvPr/>
        </p:nvSpPr>
        <p:spPr>
          <a:xfrm>
            <a:off x="647534" y="4529609"/>
            <a:ext cx="1909857" cy="492443"/>
          </a:xfrm>
          <a:prstGeom prst="rect">
            <a:avLst/>
          </a:prstGeom>
        </p:spPr>
        <p:txBody>
          <a:bodyPr wrap="square" lIns="0" tIns="0" rIns="0" bIns="0">
            <a:spAutoFit/>
          </a:bodyPr>
          <a:lstStyle/>
          <a:p>
            <a:pPr algn="ctr"/>
            <a:r>
              <a:rPr lang="en-US" sz="1600" b="1" dirty="0" smtClean="0">
                <a:solidFill>
                  <a:schemeClr val="bg1"/>
                </a:solidFill>
                <a:latin typeface="Arial" panose="020B0604020202020204" pitchFamily="34" charset="0"/>
                <a:cs typeface="Arial" panose="020B0604020202020204" pitchFamily="34" charset="0"/>
              </a:rPr>
              <a:t>71.5% of deceased spouses benefit </a:t>
            </a:r>
            <a:endParaRPr lang="en-US" sz="1600" b="1" dirty="0">
              <a:solidFill>
                <a:schemeClr val="bg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a:stretch>
            <a:fillRect/>
          </a:stretch>
        </p:blipFill>
        <p:spPr>
          <a:xfrm>
            <a:off x="7627672" y="1186543"/>
            <a:ext cx="942332" cy="1120612"/>
          </a:xfrm>
          <a:prstGeom prst="rect">
            <a:avLst/>
          </a:prstGeom>
        </p:spPr>
      </p:pic>
      <p:pic>
        <p:nvPicPr>
          <p:cNvPr id="12" name="Picture 11"/>
          <p:cNvPicPr>
            <a:picLocks noChangeAspect="1"/>
          </p:cNvPicPr>
          <p:nvPr/>
        </p:nvPicPr>
        <p:blipFill>
          <a:blip r:embed="rId4"/>
          <a:stretch>
            <a:fillRect/>
          </a:stretch>
        </p:blipFill>
        <p:spPr>
          <a:xfrm>
            <a:off x="532770" y="3491710"/>
            <a:ext cx="8126084" cy="2753541"/>
          </a:xfrm>
          <a:prstGeom prst="rect">
            <a:avLst/>
          </a:prstGeom>
        </p:spPr>
      </p:pic>
    </p:spTree>
    <p:extLst>
      <p:ext uri="{BB962C8B-B14F-4D97-AF65-F5344CB8AC3E}">
        <p14:creationId xmlns:p14="http://schemas.microsoft.com/office/powerpoint/2010/main" val="617312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019300" y="1737538"/>
            <a:ext cx="6867525" cy="3970318"/>
          </a:xfrm>
          <a:prstGeom prst="rect">
            <a:avLst/>
          </a:prstGeom>
          <a:noFill/>
        </p:spPr>
        <p:txBody>
          <a:bodyPr wrap="square">
            <a:spAutoFit/>
          </a:bodyPr>
          <a:lstStyle/>
          <a:p>
            <a:pPr defTabSz="457200" fontAlgn="base">
              <a:spcBef>
                <a:spcPct val="0"/>
              </a:spcBef>
              <a:spcAft>
                <a:spcPct val="0"/>
              </a:spcAft>
              <a:defRPr/>
            </a:pPr>
            <a:r>
              <a:rPr lang="en-US" b="1" dirty="0" smtClean="0">
                <a:solidFill>
                  <a:srgbClr val="002D62"/>
                </a:solidFill>
                <a:latin typeface="Arial" panose="020B0604020202020204" pitchFamily="34" charset="0"/>
                <a:ea typeface="ＭＳ Ｐゴシック" panose="020B0600070205080204" pitchFamily="34" charset="-128"/>
              </a:rPr>
              <a:t>An important decision with lifetime consequences</a:t>
            </a:r>
          </a:p>
          <a:p>
            <a:pPr defTabSz="457200" fontAlgn="base">
              <a:spcBef>
                <a:spcPct val="0"/>
              </a:spcBef>
              <a:spcAft>
                <a:spcPct val="0"/>
              </a:spcAft>
              <a:defRPr/>
            </a:pPr>
            <a:endParaRPr lang="en-US" b="1" dirty="0" smtClean="0">
              <a:solidFill>
                <a:srgbClr val="002D62"/>
              </a:solidFill>
              <a:latin typeface="Arial" panose="020B0604020202020204" pitchFamily="34" charset="0"/>
              <a:ea typeface="ＭＳ Ｐゴシック" panose="020B0600070205080204" pitchFamily="34" charset="-128"/>
            </a:endParaRPr>
          </a:p>
          <a:p>
            <a:pPr defTabSz="457200" fontAlgn="base">
              <a:spcBef>
                <a:spcPct val="0"/>
              </a:spcBef>
              <a:spcAft>
                <a:spcPct val="0"/>
              </a:spcAft>
              <a:defRPr/>
            </a:pPr>
            <a:endParaRPr lang="en-US" b="1" dirty="0">
              <a:solidFill>
                <a:srgbClr val="002D62"/>
              </a:solidFill>
              <a:latin typeface="Arial" panose="020B0604020202020204" pitchFamily="34" charset="0"/>
              <a:ea typeface="ＭＳ Ｐゴシック" panose="020B0600070205080204" pitchFamily="34" charset="-128"/>
            </a:endParaRPr>
          </a:p>
          <a:p>
            <a:pPr defTabSz="457200" fontAlgn="base">
              <a:spcBef>
                <a:spcPct val="0"/>
              </a:spcBef>
              <a:spcAft>
                <a:spcPct val="0"/>
              </a:spcAft>
              <a:defRPr/>
            </a:pPr>
            <a:endParaRPr lang="en-US" b="1" dirty="0" smtClean="0">
              <a:solidFill>
                <a:srgbClr val="002D62"/>
              </a:solidFill>
              <a:latin typeface="Arial" panose="020B0604020202020204" pitchFamily="34" charset="0"/>
              <a:ea typeface="ＭＳ Ｐゴシック" panose="020B0600070205080204" pitchFamily="34" charset="-128"/>
            </a:endParaRPr>
          </a:p>
          <a:p>
            <a:pPr defTabSz="457200" fontAlgn="base">
              <a:spcBef>
                <a:spcPct val="0"/>
              </a:spcBef>
              <a:spcAft>
                <a:spcPct val="0"/>
              </a:spcAft>
              <a:defRPr/>
            </a:pPr>
            <a:endParaRPr lang="en-US" b="1" dirty="0" smtClean="0">
              <a:solidFill>
                <a:srgbClr val="002D62"/>
              </a:solidFill>
              <a:latin typeface="Arial" panose="020B0604020202020204" pitchFamily="34" charset="0"/>
              <a:ea typeface="ＭＳ Ｐゴシック" panose="020B0600070205080204" pitchFamily="34" charset="-128"/>
            </a:endParaRPr>
          </a:p>
          <a:p>
            <a:pPr marL="285750" indent="-285750" defTabSz="457200" fontAlgn="base">
              <a:spcBef>
                <a:spcPct val="0"/>
              </a:spcBef>
              <a:spcAft>
                <a:spcPct val="0"/>
              </a:spcAft>
              <a:buFont typeface="Wingdings" panose="05000000000000000000" pitchFamily="2" charset="2"/>
              <a:buChar char="§"/>
              <a:defRPr/>
            </a:pPr>
            <a:endParaRPr lang="en-US" b="1" dirty="0">
              <a:solidFill>
                <a:srgbClr val="002D62"/>
              </a:solidFill>
              <a:latin typeface="Arial" panose="020B0604020202020204" pitchFamily="34" charset="0"/>
              <a:ea typeface="ＭＳ Ｐゴシック" panose="020B0600070205080204" pitchFamily="34" charset="-128"/>
            </a:endParaRPr>
          </a:p>
          <a:p>
            <a:pPr defTabSz="457200" fontAlgn="base">
              <a:spcBef>
                <a:spcPct val="0"/>
              </a:spcBef>
              <a:spcAft>
                <a:spcPct val="0"/>
              </a:spcAft>
              <a:defRPr/>
            </a:pPr>
            <a:r>
              <a:rPr lang="en-US" b="1" dirty="0" smtClean="0">
                <a:solidFill>
                  <a:srgbClr val="002D62"/>
                </a:solidFill>
                <a:latin typeface="Arial" panose="020B0604020202020204" pitchFamily="34" charset="0"/>
                <a:ea typeface="ＭＳ Ｐゴシック" panose="020B0600070205080204" pitchFamily="34" charset="-128"/>
              </a:rPr>
              <a:t>Social Security is a complex and evolving program</a:t>
            </a:r>
          </a:p>
          <a:p>
            <a:pPr defTabSz="457200" fontAlgn="base">
              <a:spcBef>
                <a:spcPct val="0"/>
              </a:spcBef>
              <a:spcAft>
                <a:spcPct val="0"/>
              </a:spcAft>
              <a:defRPr/>
            </a:pPr>
            <a:endParaRPr lang="en-US" b="1" dirty="0" smtClean="0">
              <a:solidFill>
                <a:srgbClr val="002D62"/>
              </a:solidFill>
              <a:latin typeface="Arial" panose="020B0604020202020204" pitchFamily="34" charset="0"/>
              <a:ea typeface="ＭＳ Ｐゴシック" panose="020B0600070205080204" pitchFamily="34" charset="-128"/>
            </a:endParaRPr>
          </a:p>
          <a:p>
            <a:pPr marL="285750" indent="-285750" defTabSz="457200" fontAlgn="base">
              <a:spcBef>
                <a:spcPct val="0"/>
              </a:spcBef>
              <a:spcAft>
                <a:spcPct val="0"/>
              </a:spcAft>
              <a:buFont typeface="Wingdings" panose="05000000000000000000" pitchFamily="2" charset="2"/>
              <a:buChar char="§"/>
              <a:defRPr/>
            </a:pPr>
            <a:endParaRPr lang="en-US" b="1" dirty="0">
              <a:solidFill>
                <a:srgbClr val="002D62"/>
              </a:solidFill>
              <a:latin typeface="Arial" panose="020B0604020202020204" pitchFamily="34" charset="0"/>
              <a:ea typeface="ＭＳ Ｐゴシック" panose="020B0600070205080204" pitchFamily="34" charset="-128"/>
            </a:endParaRPr>
          </a:p>
          <a:p>
            <a:pPr defTabSz="457200" fontAlgn="base">
              <a:spcBef>
                <a:spcPct val="0"/>
              </a:spcBef>
              <a:spcAft>
                <a:spcPct val="0"/>
              </a:spcAft>
              <a:defRPr/>
            </a:pPr>
            <a:endParaRPr lang="en-US" b="1" dirty="0" smtClean="0">
              <a:solidFill>
                <a:srgbClr val="002D62"/>
              </a:solidFill>
              <a:latin typeface="Arial" panose="020B0604020202020204" pitchFamily="34" charset="0"/>
              <a:ea typeface="ＭＳ Ｐゴシック" panose="020B0600070205080204" pitchFamily="34" charset="-128"/>
            </a:endParaRPr>
          </a:p>
          <a:p>
            <a:pPr defTabSz="457200" fontAlgn="base">
              <a:spcBef>
                <a:spcPct val="0"/>
              </a:spcBef>
              <a:spcAft>
                <a:spcPct val="0"/>
              </a:spcAft>
              <a:defRPr/>
            </a:pPr>
            <a:endParaRPr lang="en-US" b="1" dirty="0" smtClean="0">
              <a:solidFill>
                <a:srgbClr val="002D62"/>
              </a:solidFill>
              <a:latin typeface="Arial" panose="020B0604020202020204" pitchFamily="34" charset="0"/>
              <a:ea typeface="ＭＳ Ｐゴシック" panose="020B0600070205080204" pitchFamily="34" charset="-128"/>
            </a:endParaRPr>
          </a:p>
          <a:p>
            <a:pPr defTabSz="457200" fontAlgn="base">
              <a:spcBef>
                <a:spcPct val="0"/>
              </a:spcBef>
              <a:spcAft>
                <a:spcPct val="0"/>
              </a:spcAft>
              <a:defRPr/>
            </a:pPr>
            <a:endParaRPr lang="en-US" b="1" dirty="0">
              <a:solidFill>
                <a:srgbClr val="002D62"/>
              </a:solidFill>
              <a:latin typeface="Arial" panose="020B0604020202020204" pitchFamily="34" charset="0"/>
              <a:ea typeface="ＭＳ Ｐゴシック" panose="020B0600070205080204" pitchFamily="34" charset="-128"/>
            </a:endParaRPr>
          </a:p>
          <a:p>
            <a:pPr defTabSz="457200" fontAlgn="base">
              <a:spcBef>
                <a:spcPct val="0"/>
              </a:spcBef>
              <a:spcAft>
                <a:spcPct val="0"/>
              </a:spcAft>
              <a:defRPr/>
            </a:pPr>
            <a:r>
              <a:rPr lang="en-US" b="1" dirty="0" smtClean="0">
                <a:solidFill>
                  <a:srgbClr val="002D62"/>
                </a:solidFill>
                <a:latin typeface="Arial" panose="020B0604020202020204" pitchFamily="34" charset="0"/>
                <a:ea typeface="ＭＳ Ｐゴシック" panose="020B0600070205080204" pitchFamily="34" charset="-128"/>
              </a:rPr>
              <a:t>Be informed and make a prudent decision</a:t>
            </a:r>
          </a:p>
          <a:p>
            <a:pPr defTabSz="457200" fontAlgn="base">
              <a:spcBef>
                <a:spcPct val="0"/>
              </a:spcBef>
              <a:spcAft>
                <a:spcPct val="0"/>
              </a:spcAft>
              <a:defRPr/>
            </a:pPr>
            <a:endParaRPr lang="en-US" b="1" dirty="0">
              <a:solidFill>
                <a:srgbClr val="002D62"/>
              </a:solidFill>
              <a:latin typeface="Arial" panose="020B0604020202020204" pitchFamily="34" charset="0"/>
              <a:ea typeface="ＭＳ Ｐゴシック" panose="020B0600070205080204" pitchFamily="34" charset="-128"/>
            </a:endParaRPr>
          </a:p>
        </p:txBody>
      </p:sp>
      <p:sp>
        <p:nvSpPr>
          <p:cNvPr id="6" name="Title 5"/>
          <p:cNvSpPr>
            <a:spLocks noGrp="1"/>
          </p:cNvSpPr>
          <p:nvPr>
            <p:ph type="title"/>
          </p:nvPr>
        </p:nvSpPr>
        <p:spPr>
          <a:xfrm>
            <a:off x="722313" y="561975"/>
            <a:ext cx="7772400" cy="512763"/>
          </a:xfrm>
        </p:spPr>
        <p:txBody>
          <a:bodyPr>
            <a:normAutofit/>
          </a:bodyPr>
          <a:lstStyle/>
          <a:p>
            <a:pPr>
              <a:defRPr/>
            </a:pPr>
            <a:r>
              <a:rPr lang="en-US" sz="1800" dirty="0" smtClean="0">
                <a:solidFill>
                  <a:schemeClr val="accent1"/>
                </a:solidFill>
              </a:rPr>
              <a:t>When to start collecting benefits?</a:t>
            </a:r>
            <a:endParaRPr lang="en-US" sz="1800" dirty="0">
              <a:solidFill>
                <a:schemeClr val="accent1"/>
              </a:solidFill>
            </a:endParaRPr>
          </a:p>
        </p:txBody>
      </p:sp>
      <p:sp>
        <p:nvSpPr>
          <p:cNvPr id="14339" name="Slide Number Placeholder 4"/>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98D8561B-6E35-4AFE-9675-133D42D8F0DB}" type="slidenum">
              <a:rPr lang="en-US" altLang="en-US" sz="800"/>
              <a:pPr>
                <a:spcBef>
                  <a:spcPct val="0"/>
                </a:spcBef>
                <a:buSzTx/>
                <a:buFontTx/>
                <a:buNone/>
              </a:pPr>
              <a:t>2</a:t>
            </a:fld>
            <a:endParaRPr lang="en-US" altLang="en-US" sz="800" dirty="0"/>
          </a:p>
        </p:txBody>
      </p:sp>
      <p:pic>
        <p:nvPicPr>
          <p:cNvPr id="2" name="Picture 1"/>
          <p:cNvPicPr>
            <a:picLocks noChangeAspect="1"/>
          </p:cNvPicPr>
          <p:nvPr/>
        </p:nvPicPr>
        <p:blipFill>
          <a:blip r:embed="rId3">
            <a:duotone>
              <a:schemeClr val="accent2">
                <a:shade val="45000"/>
                <a:satMod val="135000"/>
              </a:schemeClr>
              <a:prstClr val="white"/>
            </a:duotone>
          </a:blip>
          <a:stretch>
            <a:fillRect/>
          </a:stretch>
        </p:blipFill>
        <p:spPr>
          <a:xfrm>
            <a:off x="816602" y="2723075"/>
            <a:ext cx="1162217" cy="1329387"/>
          </a:xfrm>
          <a:prstGeom prst="rect">
            <a:avLst/>
          </a:prstGeom>
        </p:spPr>
      </p:pic>
      <p:pic>
        <p:nvPicPr>
          <p:cNvPr id="7" name="Picture 6"/>
          <p:cNvPicPr>
            <a:picLocks noChangeAspect="1"/>
          </p:cNvPicPr>
          <p:nvPr/>
        </p:nvPicPr>
        <p:blipFill>
          <a:blip r:embed="rId4">
            <a:duotone>
              <a:schemeClr val="accent4">
                <a:shade val="45000"/>
                <a:satMod val="135000"/>
              </a:schemeClr>
              <a:prstClr val="white"/>
            </a:duotone>
          </a:blip>
          <a:stretch>
            <a:fillRect/>
          </a:stretch>
        </p:blipFill>
        <p:spPr>
          <a:xfrm>
            <a:off x="819525" y="4442330"/>
            <a:ext cx="1159294" cy="1251220"/>
          </a:xfrm>
          <a:prstGeom prst="rect">
            <a:avLst/>
          </a:prstGeom>
        </p:spPr>
      </p:pic>
      <p:pic>
        <p:nvPicPr>
          <p:cNvPr id="9" name="Picture 8"/>
          <p:cNvPicPr>
            <a:picLocks noChangeAspect="1"/>
          </p:cNvPicPr>
          <p:nvPr/>
        </p:nvPicPr>
        <p:blipFill>
          <a:blip r:embed="rId5">
            <a:duotone>
              <a:schemeClr val="accent1">
                <a:shade val="45000"/>
                <a:satMod val="135000"/>
              </a:schemeClr>
              <a:prstClr val="white"/>
            </a:duotone>
          </a:blip>
          <a:stretch>
            <a:fillRect/>
          </a:stretch>
        </p:blipFill>
        <p:spPr>
          <a:xfrm>
            <a:off x="776122" y="1320420"/>
            <a:ext cx="1243178" cy="1156973"/>
          </a:xfrm>
          <a:prstGeom prst="rect">
            <a:avLst/>
          </a:prstGeom>
        </p:spPr>
      </p:pic>
    </p:spTree>
    <p:extLst>
      <p:ext uri="{BB962C8B-B14F-4D97-AF65-F5344CB8AC3E}">
        <p14:creationId xmlns:p14="http://schemas.microsoft.com/office/powerpoint/2010/main" val="3451180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61975"/>
            <a:ext cx="8277225" cy="512763"/>
          </a:xfrm>
        </p:spPr>
        <p:txBody>
          <a:bodyPr>
            <a:normAutofit/>
          </a:bodyPr>
          <a:lstStyle/>
          <a:p>
            <a:pPr>
              <a:defRPr/>
            </a:pPr>
            <a:r>
              <a:rPr lang="en-US" sz="2000" dirty="0" smtClean="0">
                <a:solidFill>
                  <a:schemeClr val="accent1"/>
                </a:solidFill>
              </a:rPr>
              <a:t>Married Couple example</a:t>
            </a:r>
            <a:endParaRPr lang="en-US" sz="2000" dirty="0">
              <a:solidFill>
                <a:schemeClr val="accent1"/>
              </a:solidFill>
            </a:endParaRPr>
          </a:p>
        </p:txBody>
      </p:sp>
      <p:sp>
        <p:nvSpPr>
          <p:cNvPr id="33795" name="Slide Number Placeholder 4"/>
          <p:cNvSpPr>
            <a:spLocks noGrp="1"/>
          </p:cNvSpPr>
          <p:nvPr>
            <p:ph type="sldNum" sz="quarter" idx="19"/>
          </p:nvPr>
        </p:nvSpPr>
        <p:spPr bwMode="auto">
          <a:xfrm>
            <a:off x="457200" y="633893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E0A29EDF-A5D1-4991-A88F-CDF6B1904B49}" type="slidenum">
              <a:rPr lang="en-US" altLang="en-US" sz="800"/>
              <a:pPr>
                <a:spcBef>
                  <a:spcPct val="0"/>
                </a:spcBef>
                <a:buSzTx/>
                <a:buFontTx/>
                <a:buNone/>
              </a:pPr>
              <a:t>20</a:t>
            </a:fld>
            <a:endParaRPr lang="en-US" altLang="en-US" sz="800" dirty="0"/>
          </a:p>
        </p:txBody>
      </p:sp>
      <p:pic>
        <p:nvPicPr>
          <p:cNvPr id="2" name="Picture 1"/>
          <p:cNvPicPr>
            <a:picLocks noChangeAspect="1"/>
          </p:cNvPicPr>
          <p:nvPr/>
        </p:nvPicPr>
        <p:blipFill>
          <a:blip r:embed="rId3">
            <a:duotone>
              <a:schemeClr val="accent3">
                <a:shade val="45000"/>
                <a:satMod val="135000"/>
              </a:schemeClr>
              <a:prstClr val="white"/>
            </a:duotone>
          </a:blip>
          <a:stretch>
            <a:fillRect/>
          </a:stretch>
        </p:blipFill>
        <p:spPr>
          <a:xfrm>
            <a:off x="654763" y="1448256"/>
            <a:ext cx="739039" cy="860807"/>
          </a:xfrm>
          <a:prstGeom prst="rect">
            <a:avLst/>
          </a:prstGeom>
        </p:spPr>
      </p:pic>
      <p:pic>
        <p:nvPicPr>
          <p:cNvPr id="3" name="Picture 2"/>
          <p:cNvPicPr>
            <a:picLocks noChangeAspect="1"/>
          </p:cNvPicPr>
          <p:nvPr/>
        </p:nvPicPr>
        <p:blipFill>
          <a:blip r:embed="rId4">
            <a:duotone>
              <a:schemeClr val="accent2">
                <a:shade val="45000"/>
                <a:satMod val="135000"/>
              </a:schemeClr>
              <a:prstClr val="white"/>
            </a:duotone>
          </a:blip>
          <a:stretch>
            <a:fillRect/>
          </a:stretch>
        </p:blipFill>
        <p:spPr>
          <a:xfrm>
            <a:off x="3988700" y="1424710"/>
            <a:ext cx="717619" cy="836640"/>
          </a:xfrm>
          <a:prstGeom prst="rect">
            <a:avLst/>
          </a:prstGeom>
        </p:spPr>
      </p:pic>
      <p:sp>
        <p:nvSpPr>
          <p:cNvPr id="8" name="TextBox 7"/>
          <p:cNvSpPr txBox="1"/>
          <p:nvPr/>
        </p:nvSpPr>
        <p:spPr>
          <a:xfrm>
            <a:off x="2997968" y="1169103"/>
            <a:ext cx="2914651" cy="276999"/>
          </a:xfrm>
          <a:prstGeom prst="rect">
            <a:avLst/>
          </a:prstGeom>
          <a:noFill/>
        </p:spPr>
        <p:txBody>
          <a:bodyPr wrap="square" lIns="0" tIns="0" rIns="0" bIns="0" rtlCol="0">
            <a:spAutoFit/>
          </a:bodyPr>
          <a:lstStyle/>
          <a:p>
            <a:pPr algn="ctr" defTabSz="457200" eaLnBrk="0" fontAlgn="base" hangingPunct="0">
              <a:spcBef>
                <a:spcPct val="0"/>
              </a:spcBef>
              <a:spcAft>
                <a:spcPct val="0"/>
              </a:spcAft>
            </a:pPr>
            <a:r>
              <a:rPr lang="en-US" b="1" dirty="0">
                <a:solidFill>
                  <a:srgbClr val="568AB4"/>
                </a:solidFill>
                <a:ea typeface="ＭＳ Ｐゴシック" panose="020B0600070205080204" pitchFamily="34" charset="-128"/>
              </a:rPr>
              <a:t>Henry High </a:t>
            </a:r>
            <a:r>
              <a:rPr lang="en-US" b="1" dirty="0" smtClean="0">
                <a:solidFill>
                  <a:srgbClr val="568AB4"/>
                </a:solidFill>
                <a:ea typeface="ＭＳ Ｐゴシック" panose="020B0600070205080204" pitchFamily="34" charset="-128"/>
              </a:rPr>
              <a:t>Earner</a:t>
            </a:r>
            <a:endParaRPr lang="en-US" b="1" dirty="0">
              <a:solidFill>
                <a:srgbClr val="568AB4"/>
              </a:solidFill>
              <a:ea typeface="ＭＳ Ｐゴシック" panose="020B0600070205080204" pitchFamily="34" charset="-128"/>
            </a:endParaRPr>
          </a:p>
        </p:txBody>
      </p:sp>
      <p:sp>
        <p:nvSpPr>
          <p:cNvPr id="10" name="TextBox 9"/>
          <p:cNvSpPr txBox="1"/>
          <p:nvPr/>
        </p:nvSpPr>
        <p:spPr>
          <a:xfrm>
            <a:off x="226193" y="1169103"/>
            <a:ext cx="2771775" cy="276999"/>
          </a:xfrm>
          <a:prstGeom prst="rect">
            <a:avLst/>
          </a:prstGeom>
          <a:noFill/>
        </p:spPr>
        <p:txBody>
          <a:bodyPr wrap="square" lIns="0" tIns="0" rIns="0" bIns="0" rtlCol="0">
            <a:spAutoFit/>
          </a:bodyPr>
          <a:lstStyle/>
          <a:p>
            <a:pPr algn="ctr" defTabSz="457200" eaLnBrk="0" fontAlgn="base" hangingPunct="0">
              <a:spcBef>
                <a:spcPct val="0"/>
              </a:spcBef>
              <a:spcAft>
                <a:spcPct val="0"/>
              </a:spcAft>
            </a:pPr>
            <a:r>
              <a:rPr lang="en-US" b="1" dirty="0">
                <a:solidFill>
                  <a:srgbClr val="403A60"/>
                </a:solidFill>
                <a:ea typeface="ＭＳ Ｐゴシック" panose="020B0600070205080204" pitchFamily="34" charset="-128"/>
              </a:rPr>
              <a:t>Lisa </a:t>
            </a:r>
            <a:r>
              <a:rPr lang="en-US" b="1" dirty="0" smtClean="0">
                <a:solidFill>
                  <a:srgbClr val="403A60"/>
                </a:solidFill>
                <a:ea typeface="ＭＳ Ｐゴシック" panose="020B0600070205080204" pitchFamily="34" charset="-128"/>
              </a:rPr>
              <a:t>Lower Earner</a:t>
            </a:r>
            <a:endParaRPr lang="en-US" b="1" dirty="0">
              <a:solidFill>
                <a:srgbClr val="403A60"/>
              </a:solidFill>
              <a:ea typeface="ＭＳ Ｐゴシック" panose="020B0600070205080204" pitchFamily="34" charset="-128"/>
            </a:endParaRPr>
          </a:p>
        </p:txBody>
      </p:sp>
      <p:sp>
        <p:nvSpPr>
          <p:cNvPr id="4" name="Rectangle 3"/>
          <p:cNvSpPr/>
          <p:nvPr/>
        </p:nvSpPr>
        <p:spPr>
          <a:xfrm>
            <a:off x="1233779" y="1461342"/>
            <a:ext cx="1664468" cy="769441"/>
          </a:xfrm>
          <a:prstGeom prst="rect">
            <a:avLst/>
          </a:prstGeom>
        </p:spPr>
        <p:txBody>
          <a:bodyPr wrap="square">
            <a:spAutoFit/>
          </a:bodyPr>
          <a:lstStyle/>
          <a:p>
            <a:pPr algn="ctr" defTabSz="457200" eaLnBrk="0" fontAlgn="base" hangingPunct="0">
              <a:spcBef>
                <a:spcPct val="0"/>
              </a:spcBef>
              <a:spcAft>
                <a:spcPct val="0"/>
              </a:spcAft>
            </a:pPr>
            <a:r>
              <a:rPr lang="en-US" b="1" dirty="0">
                <a:solidFill>
                  <a:srgbClr val="403A60"/>
                </a:solidFill>
                <a:ea typeface="ＭＳ Ｐゴシック" panose="020B0600070205080204" pitchFamily="34" charset="-128"/>
              </a:rPr>
              <a:t>PIA = $</a:t>
            </a:r>
            <a:r>
              <a:rPr lang="en-US" b="1" dirty="0" smtClean="0">
                <a:solidFill>
                  <a:srgbClr val="403A60"/>
                </a:solidFill>
                <a:ea typeface="ＭＳ Ｐゴシック" panose="020B0600070205080204" pitchFamily="34" charset="-128"/>
              </a:rPr>
              <a:t>833</a:t>
            </a:r>
          </a:p>
          <a:p>
            <a:pPr algn="ctr" defTabSz="457200" eaLnBrk="0" fontAlgn="base" hangingPunct="0">
              <a:spcBef>
                <a:spcPct val="0"/>
              </a:spcBef>
              <a:spcAft>
                <a:spcPct val="0"/>
              </a:spcAft>
            </a:pPr>
            <a:endParaRPr lang="en-US" sz="800" b="1" dirty="0" smtClean="0">
              <a:solidFill>
                <a:srgbClr val="403A60"/>
              </a:solidFill>
              <a:ea typeface="ＭＳ Ｐゴシック" panose="020B0600070205080204" pitchFamily="34" charset="-128"/>
            </a:endParaRPr>
          </a:p>
          <a:p>
            <a:pPr algn="ctr" defTabSz="457200" eaLnBrk="0" fontAlgn="base" hangingPunct="0">
              <a:spcBef>
                <a:spcPct val="0"/>
              </a:spcBef>
              <a:spcAft>
                <a:spcPct val="0"/>
              </a:spcAft>
            </a:pPr>
            <a:r>
              <a:rPr lang="en-US" b="1" dirty="0" smtClean="0">
                <a:solidFill>
                  <a:srgbClr val="403A60"/>
                </a:solidFill>
                <a:ea typeface="ＭＳ Ｐゴシック" panose="020B0600070205080204" pitchFamily="34" charset="-128"/>
              </a:rPr>
              <a:t>$10,000/yr</a:t>
            </a:r>
            <a:endParaRPr lang="en-US" b="1" dirty="0">
              <a:solidFill>
                <a:srgbClr val="403A60"/>
              </a:solidFill>
              <a:ea typeface="ＭＳ Ｐゴシック" panose="020B0600070205080204" pitchFamily="34" charset="-128"/>
            </a:endParaRPr>
          </a:p>
        </p:txBody>
      </p:sp>
      <p:sp>
        <p:nvSpPr>
          <p:cNvPr id="5" name="Rectangle 4"/>
          <p:cNvSpPr/>
          <p:nvPr/>
        </p:nvSpPr>
        <p:spPr>
          <a:xfrm>
            <a:off x="4706319" y="1461413"/>
            <a:ext cx="1562785" cy="769441"/>
          </a:xfrm>
          <a:prstGeom prst="rect">
            <a:avLst/>
          </a:prstGeom>
        </p:spPr>
        <p:txBody>
          <a:bodyPr wrap="square">
            <a:spAutoFit/>
          </a:bodyPr>
          <a:lstStyle/>
          <a:p>
            <a:pPr algn="ctr" defTabSz="457200" eaLnBrk="0" fontAlgn="base" hangingPunct="0">
              <a:spcBef>
                <a:spcPct val="0"/>
              </a:spcBef>
              <a:spcAft>
                <a:spcPct val="0"/>
              </a:spcAft>
            </a:pPr>
            <a:r>
              <a:rPr lang="en-US" b="1" dirty="0">
                <a:solidFill>
                  <a:srgbClr val="568AB4"/>
                </a:solidFill>
                <a:ea typeface="ＭＳ Ｐゴシック" panose="020B0600070205080204" pitchFamily="34" charset="-128"/>
              </a:rPr>
              <a:t>PIA = $</a:t>
            </a:r>
            <a:r>
              <a:rPr lang="en-US" b="1" dirty="0" smtClean="0">
                <a:solidFill>
                  <a:srgbClr val="568AB4"/>
                </a:solidFill>
                <a:ea typeface="ＭＳ Ｐゴシック" panose="020B0600070205080204" pitchFamily="34" charset="-128"/>
              </a:rPr>
              <a:t>2,000</a:t>
            </a:r>
          </a:p>
          <a:p>
            <a:pPr algn="ctr" defTabSz="457200" eaLnBrk="0" fontAlgn="base" hangingPunct="0">
              <a:spcBef>
                <a:spcPct val="0"/>
              </a:spcBef>
              <a:spcAft>
                <a:spcPct val="0"/>
              </a:spcAft>
            </a:pPr>
            <a:endParaRPr lang="en-US" sz="800" b="1" dirty="0" smtClean="0">
              <a:solidFill>
                <a:srgbClr val="568AB4"/>
              </a:solidFill>
              <a:ea typeface="ＭＳ Ｐゴシック" panose="020B0600070205080204" pitchFamily="34" charset="-128"/>
            </a:endParaRPr>
          </a:p>
          <a:p>
            <a:pPr algn="ctr" defTabSz="457200" eaLnBrk="0" fontAlgn="base" hangingPunct="0">
              <a:spcBef>
                <a:spcPct val="0"/>
              </a:spcBef>
              <a:spcAft>
                <a:spcPct val="0"/>
              </a:spcAft>
            </a:pPr>
            <a:r>
              <a:rPr lang="en-US" b="1" dirty="0" smtClean="0">
                <a:solidFill>
                  <a:srgbClr val="568AB4"/>
                </a:solidFill>
                <a:ea typeface="ＭＳ Ｐゴシック" panose="020B0600070205080204" pitchFamily="34" charset="-128"/>
              </a:rPr>
              <a:t>$</a:t>
            </a:r>
            <a:r>
              <a:rPr lang="en-US" b="1" dirty="0">
                <a:solidFill>
                  <a:srgbClr val="568AB4"/>
                </a:solidFill>
                <a:ea typeface="ＭＳ Ｐゴシック" panose="020B0600070205080204" pitchFamily="34" charset="-128"/>
              </a:rPr>
              <a:t>24,000/yr</a:t>
            </a:r>
          </a:p>
        </p:txBody>
      </p:sp>
      <p:sp>
        <p:nvSpPr>
          <p:cNvPr id="7" name="TextBox 6"/>
          <p:cNvSpPr txBox="1"/>
          <p:nvPr/>
        </p:nvSpPr>
        <p:spPr>
          <a:xfrm>
            <a:off x="588210" y="5429250"/>
            <a:ext cx="2571750" cy="430887"/>
          </a:xfrm>
          <a:prstGeom prst="rect">
            <a:avLst/>
          </a:prstGeom>
          <a:noFill/>
        </p:spPr>
        <p:txBody>
          <a:bodyPr wrap="square" lIns="0" tIns="0" rIns="0" bIns="0" rtlCol="0">
            <a:spAutoFit/>
          </a:bodyPr>
          <a:lstStyle/>
          <a:p>
            <a:pPr algn="ctr"/>
            <a:r>
              <a:rPr lang="en-US" sz="1400" dirty="0" smtClean="0">
                <a:solidFill>
                  <a:prstClr val="white"/>
                </a:solidFill>
              </a:rPr>
              <a:t>Lisa claims reduced individual benefits</a:t>
            </a:r>
            <a:endParaRPr lang="en-US" sz="1400" dirty="0">
              <a:solidFill>
                <a:prstClr val="white"/>
              </a:solidFill>
            </a:endParaRPr>
          </a:p>
        </p:txBody>
      </p:sp>
      <p:sp>
        <p:nvSpPr>
          <p:cNvPr id="13" name="TextBox 12"/>
          <p:cNvSpPr txBox="1"/>
          <p:nvPr/>
        </p:nvSpPr>
        <p:spPr>
          <a:xfrm>
            <a:off x="3290969" y="5280394"/>
            <a:ext cx="2571750" cy="492443"/>
          </a:xfrm>
          <a:prstGeom prst="rect">
            <a:avLst/>
          </a:prstGeom>
          <a:noFill/>
        </p:spPr>
        <p:txBody>
          <a:bodyPr wrap="square" lIns="0" tIns="0" rIns="0" bIns="0" rtlCol="0">
            <a:spAutoFit/>
          </a:bodyPr>
          <a:lstStyle/>
          <a:p>
            <a:pPr algn="ctr"/>
            <a:r>
              <a:rPr lang="en-US" sz="1600" dirty="0" smtClean="0">
                <a:solidFill>
                  <a:prstClr val="white"/>
                </a:solidFill>
              </a:rPr>
              <a:t>Lisa receives excess </a:t>
            </a:r>
          </a:p>
          <a:p>
            <a:pPr algn="ctr"/>
            <a:r>
              <a:rPr lang="en-US" sz="1600" dirty="0" smtClean="0">
                <a:solidFill>
                  <a:prstClr val="white"/>
                </a:solidFill>
              </a:rPr>
              <a:t>spousal benefits</a:t>
            </a:r>
            <a:endParaRPr lang="en-US" sz="1600" dirty="0">
              <a:solidFill>
                <a:prstClr val="white"/>
              </a:solidFill>
            </a:endParaRPr>
          </a:p>
        </p:txBody>
      </p:sp>
      <p:sp>
        <p:nvSpPr>
          <p:cNvPr id="15" name="TextBox 14"/>
          <p:cNvSpPr txBox="1"/>
          <p:nvPr/>
        </p:nvSpPr>
        <p:spPr>
          <a:xfrm>
            <a:off x="6269104" y="3955857"/>
            <a:ext cx="2105638" cy="492443"/>
          </a:xfrm>
          <a:prstGeom prst="rect">
            <a:avLst/>
          </a:prstGeom>
          <a:noFill/>
        </p:spPr>
        <p:txBody>
          <a:bodyPr wrap="square" lIns="0" tIns="0" rIns="0" bIns="0" rtlCol="0">
            <a:spAutoFit/>
          </a:bodyPr>
          <a:lstStyle/>
          <a:p>
            <a:pPr algn="ctr"/>
            <a:r>
              <a:rPr lang="en-US" sz="1600" dirty="0" smtClean="0">
                <a:solidFill>
                  <a:prstClr val="white"/>
                </a:solidFill>
              </a:rPr>
              <a:t>Lisa claims survivor benefits</a:t>
            </a:r>
            <a:endParaRPr lang="en-US" sz="1600" dirty="0">
              <a:solidFill>
                <a:prstClr val="white"/>
              </a:solidFill>
            </a:endParaRPr>
          </a:p>
        </p:txBody>
      </p:sp>
      <p:pic>
        <p:nvPicPr>
          <p:cNvPr id="9" name="Picture 8"/>
          <p:cNvPicPr>
            <a:picLocks noChangeAspect="1"/>
          </p:cNvPicPr>
          <p:nvPr/>
        </p:nvPicPr>
        <p:blipFill>
          <a:blip r:embed="rId5"/>
          <a:stretch>
            <a:fillRect/>
          </a:stretch>
        </p:blipFill>
        <p:spPr>
          <a:xfrm>
            <a:off x="526210" y="2724946"/>
            <a:ext cx="8084075" cy="3421511"/>
          </a:xfrm>
          <a:prstGeom prst="rect">
            <a:avLst/>
          </a:prstGeom>
        </p:spPr>
      </p:pic>
    </p:spTree>
    <p:extLst>
      <p:ext uri="{BB962C8B-B14F-4D97-AF65-F5344CB8AC3E}">
        <p14:creationId xmlns:p14="http://schemas.microsoft.com/office/powerpoint/2010/main" val="3861093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61975"/>
            <a:ext cx="8277225" cy="512763"/>
          </a:xfrm>
        </p:spPr>
        <p:txBody>
          <a:bodyPr>
            <a:normAutofit/>
          </a:bodyPr>
          <a:lstStyle/>
          <a:p>
            <a:pPr>
              <a:defRPr/>
            </a:pPr>
            <a:r>
              <a:rPr lang="en-US" sz="2000" dirty="0" smtClean="0">
                <a:solidFill>
                  <a:schemeClr val="accent1"/>
                </a:solidFill>
              </a:rPr>
              <a:t>Married Couple example</a:t>
            </a:r>
            <a:endParaRPr lang="en-US" sz="2000" dirty="0">
              <a:solidFill>
                <a:schemeClr val="accent1"/>
              </a:solidFill>
            </a:endParaRPr>
          </a:p>
        </p:txBody>
      </p:sp>
      <p:sp>
        <p:nvSpPr>
          <p:cNvPr id="33795" name="Slide Number Placeholder 4"/>
          <p:cNvSpPr>
            <a:spLocks noGrp="1"/>
          </p:cNvSpPr>
          <p:nvPr>
            <p:ph type="sldNum" sz="quarter" idx="19"/>
          </p:nvPr>
        </p:nvSpPr>
        <p:spPr bwMode="auto">
          <a:xfrm>
            <a:off x="457200" y="633893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E0A29EDF-A5D1-4991-A88F-CDF6B1904B49}" type="slidenum">
              <a:rPr lang="en-US" altLang="en-US" sz="800"/>
              <a:pPr>
                <a:spcBef>
                  <a:spcPct val="0"/>
                </a:spcBef>
                <a:buSzTx/>
                <a:buFontTx/>
                <a:buNone/>
              </a:pPr>
              <a:t>21</a:t>
            </a:fld>
            <a:endParaRPr lang="en-US" altLang="en-US" sz="800" dirty="0"/>
          </a:p>
        </p:txBody>
      </p:sp>
      <p:pic>
        <p:nvPicPr>
          <p:cNvPr id="2" name="Picture 1"/>
          <p:cNvPicPr>
            <a:picLocks noChangeAspect="1"/>
          </p:cNvPicPr>
          <p:nvPr/>
        </p:nvPicPr>
        <p:blipFill>
          <a:blip r:embed="rId3">
            <a:duotone>
              <a:schemeClr val="accent3">
                <a:shade val="45000"/>
                <a:satMod val="135000"/>
              </a:schemeClr>
              <a:prstClr val="white"/>
            </a:duotone>
          </a:blip>
          <a:stretch>
            <a:fillRect/>
          </a:stretch>
        </p:blipFill>
        <p:spPr>
          <a:xfrm>
            <a:off x="654763" y="1448256"/>
            <a:ext cx="739039" cy="860807"/>
          </a:xfrm>
          <a:prstGeom prst="rect">
            <a:avLst/>
          </a:prstGeom>
        </p:spPr>
      </p:pic>
      <p:pic>
        <p:nvPicPr>
          <p:cNvPr id="3" name="Picture 2"/>
          <p:cNvPicPr>
            <a:picLocks noChangeAspect="1"/>
          </p:cNvPicPr>
          <p:nvPr/>
        </p:nvPicPr>
        <p:blipFill>
          <a:blip r:embed="rId4">
            <a:duotone>
              <a:schemeClr val="accent2">
                <a:shade val="45000"/>
                <a:satMod val="135000"/>
              </a:schemeClr>
              <a:prstClr val="white"/>
            </a:duotone>
          </a:blip>
          <a:stretch>
            <a:fillRect/>
          </a:stretch>
        </p:blipFill>
        <p:spPr>
          <a:xfrm>
            <a:off x="3988700" y="1424710"/>
            <a:ext cx="717619" cy="836640"/>
          </a:xfrm>
          <a:prstGeom prst="rect">
            <a:avLst/>
          </a:prstGeom>
        </p:spPr>
      </p:pic>
      <p:sp>
        <p:nvSpPr>
          <p:cNvPr id="8" name="TextBox 7"/>
          <p:cNvSpPr txBox="1"/>
          <p:nvPr/>
        </p:nvSpPr>
        <p:spPr>
          <a:xfrm>
            <a:off x="2997968" y="1169103"/>
            <a:ext cx="2914651" cy="276999"/>
          </a:xfrm>
          <a:prstGeom prst="rect">
            <a:avLst/>
          </a:prstGeom>
          <a:noFill/>
        </p:spPr>
        <p:txBody>
          <a:bodyPr wrap="square" lIns="0" tIns="0" rIns="0" bIns="0" rtlCol="0">
            <a:spAutoFit/>
          </a:bodyPr>
          <a:lstStyle/>
          <a:p>
            <a:pPr algn="ctr" defTabSz="457200" eaLnBrk="0" fontAlgn="base" hangingPunct="0">
              <a:spcBef>
                <a:spcPct val="0"/>
              </a:spcBef>
              <a:spcAft>
                <a:spcPct val="0"/>
              </a:spcAft>
            </a:pPr>
            <a:r>
              <a:rPr lang="en-US" b="1" dirty="0">
                <a:solidFill>
                  <a:srgbClr val="568AB4"/>
                </a:solidFill>
                <a:ea typeface="ＭＳ Ｐゴシック" panose="020B0600070205080204" pitchFamily="34" charset="-128"/>
              </a:rPr>
              <a:t>Henry High </a:t>
            </a:r>
            <a:r>
              <a:rPr lang="en-US" b="1" dirty="0" smtClean="0">
                <a:solidFill>
                  <a:srgbClr val="568AB4"/>
                </a:solidFill>
                <a:ea typeface="ＭＳ Ｐゴシック" panose="020B0600070205080204" pitchFamily="34" charset="-128"/>
              </a:rPr>
              <a:t>Earner</a:t>
            </a:r>
            <a:endParaRPr lang="en-US" b="1" dirty="0">
              <a:solidFill>
                <a:srgbClr val="568AB4"/>
              </a:solidFill>
              <a:ea typeface="ＭＳ Ｐゴシック" panose="020B0600070205080204" pitchFamily="34" charset="-128"/>
            </a:endParaRPr>
          </a:p>
        </p:txBody>
      </p:sp>
      <p:sp>
        <p:nvSpPr>
          <p:cNvPr id="10" name="TextBox 9"/>
          <p:cNvSpPr txBox="1"/>
          <p:nvPr/>
        </p:nvSpPr>
        <p:spPr>
          <a:xfrm>
            <a:off x="226193" y="1169103"/>
            <a:ext cx="2771775" cy="276999"/>
          </a:xfrm>
          <a:prstGeom prst="rect">
            <a:avLst/>
          </a:prstGeom>
          <a:noFill/>
        </p:spPr>
        <p:txBody>
          <a:bodyPr wrap="square" lIns="0" tIns="0" rIns="0" bIns="0" rtlCol="0">
            <a:spAutoFit/>
          </a:bodyPr>
          <a:lstStyle/>
          <a:p>
            <a:pPr algn="ctr" defTabSz="457200" eaLnBrk="0" fontAlgn="base" hangingPunct="0">
              <a:spcBef>
                <a:spcPct val="0"/>
              </a:spcBef>
              <a:spcAft>
                <a:spcPct val="0"/>
              </a:spcAft>
            </a:pPr>
            <a:r>
              <a:rPr lang="en-US" b="1" dirty="0">
                <a:solidFill>
                  <a:srgbClr val="403A60"/>
                </a:solidFill>
                <a:ea typeface="ＭＳ Ｐゴシック" panose="020B0600070205080204" pitchFamily="34" charset="-128"/>
              </a:rPr>
              <a:t>Lisa </a:t>
            </a:r>
            <a:r>
              <a:rPr lang="en-US" b="1" dirty="0" smtClean="0">
                <a:solidFill>
                  <a:srgbClr val="403A60"/>
                </a:solidFill>
                <a:ea typeface="ＭＳ Ｐゴシック" panose="020B0600070205080204" pitchFamily="34" charset="-128"/>
              </a:rPr>
              <a:t>Lower Earner</a:t>
            </a:r>
            <a:endParaRPr lang="en-US" b="1" dirty="0">
              <a:solidFill>
                <a:srgbClr val="403A60"/>
              </a:solidFill>
              <a:ea typeface="ＭＳ Ｐゴシック" panose="020B0600070205080204" pitchFamily="34" charset="-128"/>
            </a:endParaRPr>
          </a:p>
        </p:txBody>
      </p:sp>
      <p:sp>
        <p:nvSpPr>
          <p:cNvPr id="4" name="Rectangle 3"/>
          <p:cNvSpPr/>
          <p:nvPr/>
        </p:nvSpPr>
        <p:spPr>
          <a:xfrm>
            <a:off x="1233779" y="1461342"/>
            <a:ext cx="1664468" cy="769441"/>
          </a:xfrm>
          <a:prstGeom prst="rect">
            <a:avLst/>
          </a:prstGeom>
        </p:spPr>
        <p:txBody>
          <a:bodyPr wrap="square">
            <a:spAutoFit/>
          </a:bodyPr>
          <a:lstStyle/>
          <a:p>
            <a:pPr algn="ctr" defTabSz="457200" eaLnBrk="0" fontAlgn="base" hangingPunct="0">
              <a:spcBef>
                <a:spcPct val="0"/>
              </a:spcBef>
              <a:spcAft>
                <a:spcPct val="0"/>
              </a:spcAft>
            </a:pPr>
            <a:r>
              <a:rPr lang="en-US" b="1" dirty="0">
                <a:solidFill>
                  <a:srgbClr val="403A60"/>
                </a:solidFill>
                <a:ea typeface="ＭＳ Ｐゴシック" panose="020B0600070205080204" pitchFamily="34" charset="-128"/>
              </a:rPr>
              <a:t>PIA = $</a:t>
            </a:r>
            <a:r>
              <a:rPr lang="en-US" b="1" dirty="0" smtClean="0">
                <a:solidFill>
                  <a:srgbClr val="403A60"/>
                </a:solidFill>
                <a:ea typeface="ＭＳ Ｐゴシック" panose="020B0600070205080204" pitchFamily="34" charset="-128"/>
              </a:rPr>
              <a:t>833</a:t>
            </a:r>
          </a:p>
          <a:p>
            <a:pPr algn="ctr" defTabSz="457200" eaLnBrk="0" fontAlgn="base" hangingPunct="0">
              <a:spcBef>
                <a:spcPct val="0"/>
              </a:spcBef>
              <a:spcAft>
                <a:spcPct val="0"/>
              </a:spcAft>
            </a:pPr>
            <a:endParaRPr lang="en-US" sz="800" b="1" dirty="0" smtClean="0">
              <a:solidFill>
                <a:srgbClr val="403A60"/>
              </a:solidFill>
              <a:ea typeface="ＭＳ Ｐゴシック" panose="020B0600070205080204" pitchFamily="34" charset="-128"/>
            </a:endParaRPr>
          </a:p>
          <a:p>
            <a:pPr algn="ctr" defTabSz="457200" eaLnBrk="0" fontAlgn="base" hangingPunct="0">
              <a:spcBef>
                <a:spcPct val="0"/>
              </a:spcBef>
              <a:spcAft>
                <a:spcPct val="0"/>
              </a:spcAft>
            </a:pPr>
            <a:r>
              <a:rPr lang="en-US" b="1" dirty="0" smtClean="0">
                <a:solidFill>
                  <a:srgbClr val="403A60"/>
                </a:solidFill>
                <a:ea typeface="ＭＳ Ｐゴシック" panose="020B0600070205080204" pitchFamily="34" charset="-128"/>
              </a:rPr>
              <a:t>$10,000/yr</a:t>
            </a:r>
            <a:endParaRPr lang="en-US" b="1" dirty="0">
              <a:solidFill>
                <a:srgbClr val="403A60"/>
              </a:solidFill>
              <a:ea typeface="ＭＳ Ｐゴシック" panose="020B0600070205080204" pitchFamily="34" charset="-128"/>
            </a:endParaRPr>
          </a:p>
        </p:txBody>
      </p:sp>
      <p:sp>
        <p:nvSpPr>
          <p:cNvPr id="5" name="Rectangle 4"/>
          <p:cNvSpPr/>
          <p:nvPr/>
        </p:nvSpPr>
        <p:spPr>
          <a:xfrm>
            <a:off x="4706319" y="1461413"/>
            <a:ext cx="1562785" cy="769441"/>
          </a:xfrm>
          <a:prstGeom prst="rect">
            <a:avLst/>
          </a:prstGeom>
        </p:spPr>
        <p:txBody>
          <a:bodyPr wrap="square">
            <a:spAutoFit/>
          </a:bodyPr>
          <a:lstStyle/>
          <a:p>
            <a:pPr algn="ctr" defTabSz="457200" eaLnBrk="0" fontAlgn="base" hangingPunct="0">
              <a:spcBef>
                <a:spcPct val="0"/>
              </a:spcBef>
              <a:spcAft>
                <a:spcPct val="0"/>
              </a:spcAft>
            </a:pPr>
            <a:r>
              <a:rPr lang="en-US" b="1" dirty="0">
                <a:solidFill>
                  <a:srgbClr val="568AB4"/>
                </a:solidFill>
                <a:ea typeface="ＭＳ Ｐゴシック" panose="020B0600070205080204" pitchFamily="34" charset="-128"/>
              </a:rPr>
              <a:t>PIA = $</a:t>
            </a:r>
            <a:r>
              <a:rPr lang="en-US" b="1" dirty="0" smtClean="0">
                <a:solidFill>
                  <a:srgbClr val="568AB4"/>
                </a:solidFill>
                <a:ea typeface="ＭＳ Ｐゴシック" panose="020B0600070205080204" pitchFamily="34" charset="-128"/>
              </a:rPr>
              <a:t>2,000</a:t>
            </a:r>
          </a:p>
          <a:p>
            <a:pPr algn="ctr" defTabSz="457200" eaLnBrk="0" fontAlgn="base" hangingPunct="0">
              <a:spcBef>
                <a:spcPct val="0"/>
              </a:spcBef>
              <a:spcAft>
                <a:spcPct val="0"/>
              </a:spcAft>
            </a:pPr>
            <a:endParaRPr lang="en-US" sz="800" b="1" dirty="0" smtClean="0">
              <a:solidFill>
                <a:srgbClr val="568AB4"/>
              </a:solidFill>
              <a:ea typeface="ＭＳ Ｐゴシック" panose="020B0600070205080204" pitchFamily="34" charset="-128"/>
            </a:endParaRPr>
          </a:p>
          <a:p>
            <a:pPr algn="ctr" defTabSz="457200" eaLnBrk="0" fontAlgn="base" hangingPunct="0">
              <a:spcBef>
                <a:spcPct val="0"/>
              </a:spcBef>
              <a:spcAft>
                <a:spcPct val="0"/>
              </a:spcAft>
            </a:pPr>
            <a:r>
              <a:rPr lang="en-US" b="1" dirty="0" smtClean="0">
                <a:solidFill>
                  <a:srgbClr val="568AB4"/>
                </a:solidFill>
                <a:ea typeface="ＭＳ Ｐゴシック" panose="020B0600070205080204" pitchFamily="34" charset="-128"/>
              </a:rPr>
              <a:t>$</a:t>
            </a:r>
            <a:r>
              <a:rPr lang="en-US" b="1" dirty="0">
                <a:solidFill>
                  <a:srgbClr val="568AB4"/>
                </a:solidFill>
                <a:ea typeface="ＭＳ Ｐゴシック" panose="020B0600070205080204" pitchFamily="34" charset="-128"/>
              </a:rPr>
              <a:t>24,000/yr</a:t>
            </a:r>
          </a:p>
        </p:txBody>
      </p:sp>
      <p:sp>
        <p:nvSpPr>
          <p:cNvPr id="7" name="TextBox 6"/>
          <p:cNvSpPr txBox="1"/>
          <p:nvPr/>
        </p:nvSpPr>
        <p:spPr>
          <a:xfrm>
            <a:off x="588210" y="5429250"/>
            <a:ext cx="2571750" cy="430887"/>
          </a:xfrm>
          <a:prstGeom prst="rect">
            <a:avLst/>
          </a:prstGeom>
          <a:noFill/>
        </p:spPr>
        <p:txBody>
          <a:bodyPr wrap="square" lIns="0" tIns="0" rIns="0" bIns="0" rtlCol="0">
            <a:spAutoFit/>
          </a:bodyPr>
          <a:lstStyle/>
          <a:p>
            <a:pPr algn="ctr"/>
            <a:r>
              <a:rPr lang="en-US" sz="1400" dirty="0" smtClean="0">
                <a:solidFill>
                  <a:prstClr val="white"/>
                </a:solidFill>
              </a:rPr>
              <a:t>Lisa collects reduced individual benefits</a:t>
            </a:r>
            <a:endParaRPr lang="en-US" sz="1400" dirty="0">
              <a:solidFill>
                <a:prstClr val="white"/>
              </a:solidFill>
            </a:endParaRPr>
          </a:p>
        </p:txBody>
      </p:sp>
      <p:sp>
        <p:nvSpPr>
          <p:cNvPr id="13" name="TextBox 12"/>
          <p:cNvSpPr txBox="1"/>
          <p:nvPr/>
        </p:nvSpPr>
        <p:spPr>
          <a:xfrm>
            <a:off x="3290969" y="5280394"/>
            <a:ext cx="2571750" cy="492443"/>
          </a:xfrm>
          <a:prstGeom prst="rect">
            <a:avLst/>
          </a:prstGeom>
          <a:noFill/>
        </p:spPr>
        <p:txBody>
          <a:bodyPr wrap="square" lIns="0" tIns="0" rIns="0" bIns="0" rtlCol="0">
            <a:spAutoFit/>
          </a:bodyPr>
          <a:lstStyle/>
          <a:p>
            <a:pPr algn="ctr"/>
            <a:r>
              <a:rPr lang="en-US" sz="1600" dirty="0" smtClean="0">
                <a:solidFill>
                  <a:prstClr val="white"/>
                </a:solidFill>
              </a:rPr>
              <a:t>Lisa receives excess </a:t>
            </a:r>
          </a:p>
          <a:p>
            <a:pPr algn="ctr"/>
            <a:r>
              <a:rPr lang="en-US" sz="1600" dirty="0" smtClean="0">
                <a:solidFill>
                  <a:prstClr val="white"/>
                </a:solidFill>
              </a:rPr>
              <a:t>spousal benefits</a:t>
            </a:r>
            <a:endParaRPr lang="en-US" sz="1600" dirty="0">
              <a:solidFill>
                <a:prstClr val="white"/>
              </a:solidFill>
            </a:endParaRPr>
          </a:p>
        </p:txBody>
      </p:sp>
      <p:sp>
        <p:nvSpPr>
          <p:cNvPr id="14" name="TextBox 13"/>
          <p:cNvSpPr txBox="1"/>
          <p:nvPr/>
        </p:nvSpPr>
        <p:spPr>
          <a:xfrm>
            <a:off x="3290969" y="3067102"/>
            <a:ext cx="2571750" cy="246221"/>
          </a:xfrm>
          <a:prstGeom prst="rect">
            <a:avLst/>
          </a:prstGeom>
          <a:noFill/>
        </p:spPr>
        <p:txBody>
          <a:bodyPr wrap="square" lIns="0" tIns="0" rIns="0" bIns="0" rtlCol="0">
            <a:spAutoFit/>
          </a:bodyPr>
          <a:lstStyle/>
          <a:p>
            <a:pPr algn="ctr"/>
            <a:r>
              <a:rPr lang="en-US" sz="1600" dirty="0" smtClean="0">
                <a:solidFill>
                  <a:prstClr val="white"/>
                </a:solidFill>
              </a:rPr>
              <a:t>Henry claims full PIA at FRA</a:t>
            </a:r>
            <a:endParaRPr lang="en-US" sz="1600" dirty="0">
              <a:solidFill>
                <a:prstClr val="white"/>
              </a:solidFill>
            </a:endParaRPr>
          </a:p>
        </p:txBody>
      </p:sp>
      <p:sp>
        <p:nvSpPr>
          <p:cNvPr id="15" name="TextBox 14"/>
          <p:cNvSpPr txBox="1"/>
          <p:nvPr/>
        </p:nvSpPr>
        <p:spPr>
          <a:xfrm>
            <a:off x="6269104" y="3955857"/>
            <a:ext cx="2105638" cy="492443"/>
          </a:xfrm>
          <a:prstGeom prst="rect">
            <a:avLst/>
          </a:prstGeom>
          <a:noFill/>
        </p:spPr>
        <p:txBody>
          <a:bodyPr wrap="square" lIns="0" tIns="0" rIns="0" bIns="0" rtlCol="0">
            <a:spAutoFit/>
          </a:bodyPr>
          <a:lstStyle/>
          <a:p>
            <a:pPr algn="ctr"/>
            <a:r>
              <a:rPr lang="en-US" sz="1600" dirty="0" smtClean="0">
                <a:solidFill>
                  <a:prstClr val="white"/>
                </a:solidFill>
              </a:rPr>
              <a:t>Lisa claims survivor benefits</a:t>
            </a:r>
            <a:endParaRPr lang="en-US" sz="1600" dirty="0">
              <a:solidFill>
                <a:prstClr val="white"/>
              </a:solidFill>
            </a:endParaRPr>
          </a:p>
        </p:txBody>
      </p:sp>
      <p:pic>
        <p:nvPicPr>
          <p:cNvPr id="9" name="Picture 8"/>
          <p:cNvPicPr>
            <a:picLocks noChangeAspect="1"/>
          </p:cNvPicPr>
          <p:nvPr/>
        </p:nvPicPr>
        <p:blipFill>
          <a:blip r:embed="rId5"/>
          <a:stretch>
            <a:fillRect/>
          </a:stretch>
        </p:blipFill>
        <p:spPr>
          <a:xfrm>
            <a:off x="537013" y="2893145"/>
            <a:ext cx="8079662" cy="3294283"/>
          </a:xfrm>
          <a:prstGeom prst="rect">
            <a:avLst/>
          </a:prstGeom>
        </p:spPr>
      </p:pic>
    </p:spTree>
    <p:extLst>
      <p:ext uri="{BB962C8B-B14F-4D97-AF65-F5344CB8AC3E}">
        <p14:creationId xmlns:p14="http://schemas.microsoft.com/office/powerpoint/2010/main" val="3507564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57200" y="2427018"/>
            <a:ext cx="8204806" cy="3745294"/>
          </a:xfrm>
          <a:prstGeom prst="rect">
            <a:avLst/>
          </a:prstGeom>
        </p:spPr>
      </p:pic>
      <p:sp>
        <p:nvSpPr>
          <p:cNvPr id="6" name="Title 5"/>
          <p:cNvSpPr>
            <a:spLocks noGrp="1"/>
          </p:cNvSpPr>
          <p:nvPr>
            <p:ph type="title"/>
          </p:nvPr>
        </p:nvSpPr>
        <p:spPr>
          <a:xfrm>
            <a:off x="457200" y="561975"/>
            <a:ext cx="8277225" cy="512763"/>
          </a:xfrm>
        </p:spPr>
        <p:txBody>
          <a:bodyPr>
            <a:normAutofit/>
          </a:bodyPr>
          <a:lstStyle/>
          <a:p>
            <a:pPr>
              <a:defRPr/>
            </a:pPr>
            <a:r>
              <a:rPr lang="en-US" sz="2000" dirty="0" smtClean="0">
                <a:solidFill>
                  <a:schemeClr val="accent1"/>
                </a:solidFill>
              </a:rPr>
              <a:t>Married couple example</a:t>
            </a:r>
            <a:endParaRPr lang="en-US" sz="2000" dirty="0">
              <a:solidFill>
                <a:schemeClr val="accent1"/>
              </a:solidFill>
            </a:endParaRPr>
          </a:p>
        </p:txBody>
      </p:sp>
      <p:sp>
        <p:nvSpPr>
          <p:cNvPr id="33795" name="Slide Number Placeholder 4"/>
          <p:cNvSpPr>
            <a:spLocks noGrp="1"/>
          </p:cNvSpPr>
          <p:nvPr>
            <p:ph type="sldNum" sz="quarter" idx="19"/>
          </p:nvPr>
        </p:nvSpPr>
        <p:spPr bwMode="auto">
          <a:xfrm>
            <a:off x="457200" y="633893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E0A29EDF-A5D1-4991-A88F-CDF6B1904B49}" type="slidenum">
              <a:rPr lang="en-US" altLang="en-US" sz="800"/>
              <a:pPr>
                <a:spcBef>
                  <a:spcPct val="0"/>
                </a:spcBef>
                <a:buSzTx/>
                <a:buFontTx/>
                <a:buNone/>
              </a:pPr>
              <a:t>22</a:t>
            </a:fld>
            <a:endParaRPr lang="en-US" altLang="en-US" sz="800" dirty="0"/>
          </a:p>
        </p:txBody>
      </p:sp>
      <p:pic>
        <p:nvPicPr>
          <p:cNvPr id="2" name="Picture 1"/>
          <p:cNvPicPr>
            <a:picLocks noChangeAspect="1"/>
          </p:cNvPicPr>
          <p:nvPr/>
        </p:nvPicPr>
        <p:blipFill>
          <a:blip r:embed="rId4">
            <a:duotone>
              <a:schemeClr val="accent3">
                <a:shade val="45000"/>
                <a:satMod val="135000"/>
              </a:schemeClr>
              <a:prstClr val="white"/>
            </a:duotone>
          </a:blip>
          <a:stretch>
            <a:fillRect/>
          </a:stretch>
        </p:blipFill>
        <p:spPr>
          <a:xfrm>
            <a:off x="654763" y="1448256"/>
            <a:ext cx="739039" cy="860807"/>
          </a:xfrm>
          <a:prstGeom prst="rect">
            <a:avLst/>
          </a:prstGeom>
        </p:spPr>
      </p:pic>
      <p:pic>
        <p:nvPicPr>
          <p:cNvPr id="3" name="Picture 2"/>
          <p:cNvPicPr>
            <a:picLocks noChangeAspect="1"/>
          </p:cNvPicPr>
          <p:nvPr/>
        </p:nvPicPr>
        <p:blipFill>
          <a:blip r:embed="rId5">
            <a:duotone>
              <a:schemeClr val="accent2">
                <a:shade val="45000"/>
                <a:satMod val="135000"/>
              </a:schemeClr>
              <a:prstClr val="white"/>
            </a:duotone>
          </a:blip>
          <a:stretch>
            <a:fillRect/>
          </a:stretch>
        </p:blipFill>
        <p:spPr>
          <a:xfrm>
            <a:off x="3988700" y="1424710"/>
            <a:ext cx="717619" cy="836640"/>
          </a:xfrm>
          <a:prstGeom prst="rect">
            <a:avLst/>
          </a:prstGeom>
        </p:spPr>
      </p:pic>
      <p:sp>
        <p:nvSpPr>
          <p:cNvPr id="8" name="TextBox 7"/>
          <p:cNvSpPr txBox="1"/>
          <p:nvPr/>
        </p:nvSpPr>
        <p:spPr>
          <a:xfrm>
            <a:off x="2997968" y="1169103"/>
            <a:ext cx="2914651" cy="276999"/>
          </a:xfrm>
          <a:prstGeom prst="rect">
            <a:avLst/>
          </a:prstGeom>
          <a:noFill/>
        </p:spPr>
        <p:txBody>
          <a:bodyPr wrap="square" lIns="0" tIns="0" rIns="0" bIns="0" rtlCol="0">
            <a:spAutoFit/>
          </a:bodyPr>
          <a:lstStyle/>
          <a:p>
            <a:pPr algn="ctr" defTabSz="457200" eaLnBrk="0" fontAlgn="base" hangingPunct="0">
              <a:spcBef>
                <a:spcPct val="0"/>
              </a:spcBef>
              <a:spcAft>
                <a:spcPct val="0"/>
              </a:spcAft>
            </a:pPr>
            <a:r>
              <a:rPr lang="en-US" b="1" dirty="0">
                <a:solidFill>
                  <a:srgbClr val="568AB4"/>
                </a:solidFill>
                <a:ea typeface="ＭＳ Ｐゴシック" panose="020B0600070205080204" pitchFamily="34" charset="-128"/>
              </a:rPr>
              <a:t>Henry High </a:t>
            </a:r>
            <a:r>
              <a:rPr lang="en-US" b="1" dirty="0" smtClean="0">
                <a:solidFill>
                  <a:srgbClr val="568AB4"/>
                </a:solidFill>
                <a:ea typeface="ＭＳ Ｐゴシック" panose="020B0600070205080204" pitchFamily="34" charset="-128"/>
              </a:rPr>
              <a:t>Earner</a:t>
            </a:r>
            <a:endParaRPr lang="en-US" b="1" dirty="0">
              <a:solidFill>
                <a:srgbClr val="568AB4"/>
              </a:solidFill>
              <a:ea typeface="ＭＳ Ｐゴシック" panose="020B0600070205080204" pitchFamily="34" charset="-128"/>
            </a:endParaRPr>
          </a:p>
        </p:txBody>
      </p:sp>
      <p:sp>
        <p:nvSpPr>
          <p:cNvPr id="10" name="TextBox 9"/>
          <p:cNvSpPr txBox="1"/>
          <p:nvPr/>
        </p:nvSpPr>
        <p:spPr>
          <a:xfrm>
            <a:off x="226193" y="1169103"/>
            <a:ext cx="2771775" cy="276999"/>
          </a:xfrm>
          <a:prstGeom prst="rect">
            <a:avLst/>
          </a:prstGeom>
          <a:noFill/>
        </p:spPr>
        <p:txBody>
          <a:bodyPr wrap="square" lIns="0" tIns="0" rIns="0" bIns="0" rtlCol="0">
            <a:spAutoFit/>
          </a:bodyPr>
          <a:lstStyle/>
          <a:p>
            <a:pPr algn="ctr" defTabSz="457200" eaLnBrk="0" fontAlgn="base" hangingPunct="0">
              <a:spcBef>
                <a:spcPct val="0"/>
              </a:spcBef>
              <a:spcAft>
                <a:spcPct val="0"/>
              </a:spcAft>
            </a:pPr>
            <a:r>
              <a:rPr lang="en-US" b="1" dirty="0">
                <a:solidFill>
                  <a:srgbClr val="403A60"/>
                </a:solidFill>
                <a:ea typeface="ＭＳ Ｐゴシック" panose="020B0600070205080204" pitchFamily="34" charset="-128"/>
              </a:rPr>
              <a:t>Lisa </a:t>
            </a:r>
            <a:r>
              <a:rPr lang="en-US" b="1" dirty="0" smtClean="0">
                <a:solidFill>
                  <a:srgbClr val="403A60"/>
                </a:solidFill>
                <a:ea typeface="ＭＳ Ｐゴシック" panose="020B0600070205080204" pitchFamily="34" charset="-128"/>
              </a:rPr>
              <a:t>Lower Earner</a:t>
            </a:r>
            <a:endParaRPr lang="en-US" b="1" dirty="0">
              <a:solidFill>
                <a:srgbClr val="403A60"/>
              </a:solidFill>
              <a:ea typeface="ＭＳ Ｐゴシック" panose="020B0600070205080204" pitchFamily="34" charset="-128"/>
            </a:endParaRPr>
          </a:p>
        </p:txBody>
      </p:sp>
      <p:sp>
        <p:nvSpPr>
          <p:cNvPr id="4" name="Rectangle 3"/>
          <p:cNvSpPr/>
          <p:nvPr/>
        </p:nvSpPr>
        <p:spPr>
          <a:xfrm>
            <a:off x="1233779" y="1461342"/>
            <a:ext cx="1664468" cy="769441"/>
          </a:xfrm>
          <a:prstGeom prst="rect">
            <a:avLst/>
          </a:prstGeom>
        </p:spPr>
        <p:txBody>
          <a:bodyPr wrap="square">
            <a:spAutoFit/>
          </a:bodyPr>
          <a:lstStyle/>
          <a:p>
            <a:pPr algn="ctr" defTabSz="457200" eaLnBrk="0" fontAlgn="base" hangingPunct="0">
              <a:spcBef>
                <a:spcPct val="0"/>
              </a:spcBef>
              <a:spcAft>
                <a:spcPct val="0"/>
              </a:spcAft>
            </a:pPr>
            <a:r>
              <a:rPr lang="en-US" b="1" dirty="0">
                <a:solidFill>
                  <a:srgbClr val="403A60"/>
                </a:solidFill>
                <a:ea typeface="ＭＳ Ｐゴシック" panose="020B0600070205080204" pitchFamily="34" charset="-128"/>
              </a:rPr>
              <a:t>PIA = $</a:t>
            </a:r>
            <a:r>
              <a:rPr lang="en-US" b="1" dirty="0" smtClean="0">
                <a:solidFill>
                  <a:srgbClr val="403A60"/>
                </a:solidFill>
                <a:ea typeface="ＭＳ Ｐゴシック" panose="020B0600070205080204" pitchFamily="34" charset="-128"/>
              </a:rPr>
              <a:t>833</a:t>
            </a:r>
          </a:p>
          <a:p>
            <a:pPr algn="ctr" defTabSz="457200" eaLnBrk="0" fontAlgn="base" hangingPunct="0">
              <a:spcBef>
                <a:spcPct val="0"/>
              </a:spcBef>
              <a:spcAft>
                <a:spcPct val="0"/>
              </a:spcAft>
            </a:pPr>
            <a:endParaRPr lang="en-US" sz="800" b="1" dirty="0" smtClean="0">
              <a:solidFill>
                <a:srgbClr val="403A60"/>
              </a:solidFill>
              <a:ea typeface="ＭＳ Ｐゴシック" panose="020B0600070205080204" pitchFamily="34" charset="-128"/>
            </a:endParaRPr>
          </a:p>
          <a:p>
            <a:pPr algn="ctr" defTabSz="457200" eaLnBrk="0" fontAlgn="base" hangingPunct="0">
              <a:spcBef>
                <a:spcPct val="0"/>
              </a:spcBef>
              <a:spcAft>
                <a:spcPct val="0"/>
              </a:spcAft>
            </a:pPr>
            <a:r>
              <a:rPr lang="en-US" b="1" dirty="0" smtClean="0">
                <a:solidFill>
                  <a:srgbClr val="403A60"/>
                </a:solidFill>
                <a:ea typeface="ＭＳ Ｐゴシック" panose="020B0600070205080204" pitchFamily="34" charset="-128"/>
              </a:rPr>
              <a:t>$10,000/yr</a:t>
            </a:r>
            <a:endParaRPr lang="en-US" b="1" dirty="0">
              <a:solidFill>
                <a:srgbClr val="403A60"/>
              </a:solidFill>
              <a:ea typeface="ＭＳ Ｐゴシック" panose="020B0600070205080204" pitchFamily="34" charset="-128"/>
            </a:endParaRPr>
          </a:p>
        </p:txBody>
      </p:sp>
      <p:sp>
        <p:nvSpPr>
          <p:cNvPr id="5" name="Rectangle 4"/>
          <p:cNvSpPr/>
          <p:nvPr/>
        </p:nvSpPr>
        <p:spPr>
          <a:xfrm>
            <a:off x="4706319" y="1461413"/>
            <a:ext cx="1562785" cy="769441"/>
          </a:xfrm>
          <a:prstGeom prst="rect">
            <a:avLst/>
          </a:prstGeom>
        </p:spPr>
        <p:txBody>
          <a:bodyPr wrap="square">
            <a:spAutoFit/>
          </a:bodyPr>
          <a:lstStyle/>
          <a:p>
            <a:pPr algn="ctr" defTabSz="457200" eaLnBrk="0" fontAlgn="base" hangingPunct="0">
              <a:spcBef>
                <a:spcPct val="0"/>
              </a:spcBef>
              <a:spcAft>
                <a:spcPct val="0"/>
              </a:spcAft>
            </a:pPr>
            <a:r>
              <a:rPr lang="en-US" b="1" dirty="0">
                <a:solidFill>
                  <a:srgbClr val="568AB4"/>
                </a:solidFill>
                <a:ea typeface="ＭＳ Ｐゴシック" panose="020B0600070205080204" pitchFamily="34" charset="-128"/>
              </a:rPr>
              <a:t>PIA = $</a:t>
            </a:r>
            <a:r>
              <a:rPr lang="en-US" b="1" dirty="0" smtClean="0">
                <a:solidFill>
                  <a:srgbClr val="568AB4"/>
                </a:solidFill>
                <a:ea typeface="ＭＳ Ｐゴシック" panose="020B0600070205080204" pitchFamily="34" charset="-128"/>
              </a:rPr>
              <a:t>2,000</a:t>
            </a:r>
          </a:p>
          <a:p>
            <a:pPr algn="ctr" defTabSz="457200" eaLnBrk="0" fontAlgn="base" hangingPunct="0">
              <a:spcBef>
                <a:spcPct val="0"/>
              </a:spcBef>
              <a:spcAft>
                <a:spcPct val="0"/>
              </a:spcAft>
            </a:pPr>
            <a:endParaRPr lang="en-US" sz="800" b="1" dirty="0" smtClean="0">
              <a:solidFill>
                <a:srgbClr val="568AB4"/>
              </a:solidFill>
              <a:ea typeface="ＭＳ Ｐゴシック" panose="020B0600070205080204" pitchFamily="34" charset="-128"/>
            </a:endParaRPr>
          </a:p>
          <a:p>
            <a:pPr algn="ctr" defTabSz="457200" eaLnBrk="0" fontAlgn="base" hangingPunct="0">
              <a:spcBef>
                <a:spcPct val="0"/>
              </a:spcBef>
              <a:spcAft>
                <a:spcPct val="0"/>
              </a:spcAft>
            </a:pPr>
            <a:r>
              <a:rPr lang="en-US" b="1" dirty="0" smtClean="0">
                <a:solidFill>
                  <a:srgbClr val="568AB4"/>
                </a:solidFill>
                <a:ea typeface="ＭＳ Ｐゴシック" panose="020B0600070205080204" pitchFamily="34" charset="-128"/>
              </a:rPr>
              <a:t>$</a:t>
            </a:r>
            <a:r>
              <a:rPr lang="en-US" b="1" dirty="0">
                <a:solidFill>
                  <a:srgbClr val="568AB4"/>
                </a:solidFill>
                <a:ea typeface="ＭＳ Ｐゴシック" panose="020B0600070205080204" pitchFamily="34" charset="-128"/>
              </a:rPr>
              <a:t>24,000/yr</a:t>
            </a:r>
          </a:p>
        </p:txBody>
      </p:sp>
    </p:spTree>
    <p:extLst>
      <p:ext uri="{BB962C8B-B14F-4D97-AF65-F5344CB8AC3E}">
        <p14:creationId xmlns:p14="http://schemas.microsoft.com/office/powerpoint/2010/main" val="3937405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61975"/>
            <a:ext cx="8277225" cy="512763"/>
          </a:xfrm>
        </p:spPr>
        <p:txBody>
          <a:bodyPr>
            <a:normAutofit/>
          </a:bodyPr>
          <a:lstStyle/>
          <a:p>
            <a:pPr>
              <a:defRPr/>
            </a:pPr>
            <a:r>
              <a:rPr lang="en-US" sz="2000" dirty="0" smtClean="0">
                <a:solidFill>
                  <a:schemeClr val="accent1"/>
                </a:solidFill>
              </a:rPr>
              <a:t>Cumulative Lifetime Benefits</a:t>
            </a:r>
            <a:endParaRPr lang="en-US" sz="2000" dirty="0">
              <a:solidFill>
                <a:schemeClr val="accent1"/>
              </a:solidFill>
            </a:endParaRPr>
          </a:p>
        </p:txBody>
      </p:sp>
      <p:sp>
        <p:nvSpPr>
          <p:cNvPr id="33795" name="Slide Number Placeholder 4"/>
          <p:cNvSpPr>
            <a:spLocks noGrp="1"/>
          </p:cNvSpPr>
          <p:nvPr>
            <p:ph type="sldNum" sz="quarter" idx="19"/>
          </p:nvPr>
        </p:nvSpPr>
        <p:spPr bwMode="auto">
          <a:xfrm>
            <a:off x="457200" y="633893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E0A29EDF-A5D1-4991-A88F-CDF6B1904B49}" type="slidenum">
              <a:rPr lang="en-US" altLang="en-US" sz="800"/>
              <a:pPr>
                <a:spcBef>
                  <a:spcPct val="0"/>
                </a:spcBef>
                <a:buSzTx/>
                <a:buFontTx/>
                <a:buNone/>
              </a:pPr>
              <a:t>23</a:t>
            </a:fld>
            <a:endParaRPr lang="en-US" altLang="en-US" sz="800" dirty="0"/>
          </a:p>
        </p:txBody>
      </p:sp>
      <p:sp>
        <p:nvSpPr>
          <p:cNvPr id="14" name="TextBox 13"/>
          <p:cNvSpPr txBox="1"/>
          <p:nvPr/>
        </p:nvSpPr>
        <p:spPr>
          <a:xfrm>
            <a:off x="3290969" y="3067102"/>
            <a:ext cx="2571750" cy="246221"/>
          </a:xfrm>
          <a:prstGeom prst="rect">
            <a:avLst/>
          </a:prstGeom>
          <a:noFill/>
        </p:spPr>
        <p:txBody>
          <a:bodyPr wrap="square" lIns="0" tIns="0" rIns="0" bIns="0" rtlCol="0">
            <a:spAutoFit/>
          </a:bodyPr>
          <a:lstStyle/>
          <a:p>
            <a:pPr algn="ctr"/>
            <a:r>
              <a:rPr lang="en-US" sz="1600" dirty="0" smtClean="0">
                <a:solidFill>
                  <a:prstClr val="white"/>
                </a:solidFill>
              </a:rPr>
              <a:t>Henry claims full PIA at FRA</a:t>
            </a:r>
            <a:endParaRPr lang="en-US" sz="1600" dirty="0">
              <a:solidFill>
                <a:prstClr val="white"/>
              </a:solidFill>
            </a:endParaRPr>
          </a:p>
        </p:txBody>
      </p:sp>
      <p:sp>
        <p:nvSpPr>
          <p:cNvPr id="15" name="TextBox 14"/>
          <p:cNvSpPr txBox="1"/>
          <p:nvPr/>
        </p:nvSpPr>
        <p:spPr>
          <a:xfrm>
            <a:off x="6269104" y="3955857"/>
            <a:ext cx="2105638" cy="492443"/>
          </a:xfrm>
          <a:prstGeom prst="rect">
            <a:avLst/>
          </a:prstGeom>
          <a:noFill/>
        </p:spPr>
        <p:txBody>
          <a:bodyPr wrap="square" lIns="0" tIns="0" rIns="0" bIns="0" rtlCol="0">
            <a:spAutoFit/>
          </a:bodyPr>
          <a:lstStyle/>
          <a:p>
            <a:pPr algn="ctr"/>
            <a:r>
              <a:rPr lang="en-US" sz="1600" dirty="0" smtClean="0">
                <a:solidFill>
                  <a:prstClr val="white"/>
                </a:solidFill>
              </a:rPr>
              <a:t>Lisa claims survivor benefits</a:t>
            </a:r>
            <a:endParaRPr lang="en-US" sz="1600" dirty="0">
              <a:solidFill>
                <a:prstClr val="white"/>
              </a:solidFill>
            </a:endParaRPr>
          </a:p>
        </p:txBody>
      </p:sp>
      <p:pic>
        <p:nvPicPr>
          <p:cNvPr id="2" name="Picture 1"/>
          <p:cNvPicPr>
            <a:picLocks noChangeAspect="1"/>
          </p:cNvPicPr>
          <p:nvPr/>
        </p:nvPicPr>
        <p:blipFill>
          <a:blip r:embed="rId3"/>
          <a:stretch>
            <a:fillRect/>
          </a:stretch>
        </p:blipFill>
        <p:spPr>
          <a:xfrm>
            <a:off x="552092" y="1165324"/>
            <a:ext cx="8057072" cy="5051724"/>
          </a:xfrm>
          <a:prstGeom prst="rect">
            <a:avLst/>
          </a:prstGeom>
        </p:spPr>
      </p:pic>
    </p:spTree>
    <p:extLst>
      <p:ext uri="{BB962C8B-B14F-4D97-AF65-F5344CB8AC3E}">
        <p14:creationId xmlns:p14="http://schemas.microsoft.com/office/powerpoint/2010/main" val="2198128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CA2B761F-F487-4E3C-ADEE-5FF40D54DB37}" type="slidenum">
              <a:rPr lang="en-US" altLang="en-US" sz="800"/>
              <a:pPr>
                <a:spcBef>
                  <a:spcPct val="0"/>
                </a:spcBef>
                <a:buSzTx/>
                <a:buFontTx/>
                <a:buNone/>
              </a:pPr>
              <a:t>24</a:t>
            </a:fld>
            <a:endParaRPr lang="en-US" altLang="en-US" sz="800" dirty="0"/>
          </a:p>
        </p:txBody>
      </p:sp>
      <p:sp>
        <p:nvSpPr>
          <p:cNvPr id="2" name="Title 1"/>
          <p:cNvSpPr>
            <a:spLocks noGrp="1"/>
          </p:cNvSpPr>
          <p:nvPr>
            <p:ph type="title"/>
          </p:nvPr>
        </p:nvSpPr>
        <p:spPr/>
        <p:txBody>
          <a:bodyPr>
            <a:normAutofit/>
          </a:bodyPr>
          <a:lstStyle/>
          <a:p>
            <a:r>
              <a:rPr lang="en-US" sz="2000" dirty="0" smtClean="0">
                <a:solidFill>
                  <a:schemeClr val="accent1"/>
                </a:solidFill>
              </a:rPr>
              <a:t>Age 62 before 2016?</a:t>
            </a:r>
            <a:endParaRPr lang="en-US" sz="2000" dirty="0">
              <a:solidFill>
                <a:schemeClr val="accent1"/>
              </a:solidFill>
            </a:endParaRPr>
          </a:p>
        </p:txBody>
      </p:sp>
      <p:sp>
        <p:nvSpPr>
          <p:cNvPr id="8" name="TextBox 7"/>
          <p:cNvSpPr txBox="1"/>
          <p:nvPr/>
        </p:nvSpPr>
        <p:spPr>
          <a:xfrm>
            <a:off x="457200" y="1998920"/>
            <a:ext cx="8293395" cy="2031325"/>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The Bipar</a:t>
            </a:r>
            <a:r>
              <a:rPr lang="en-US" dirty="0" smtClean="0">
                <a:solidFill>
                  <a:srgbClr val="383C3E"/>
                </a:solidFill>
              </a:rPr>
              <a:t>tisan</a:t>
            </a:r>
            <a:r>
              <a:rPr lang="en-US" dirty="0" smtClean="0"/>
              <a:t> Budget Act of 2015 resulted in the elimination of two popular claiming strategies that were previously available to married couples.</a:t>
            </a:r>
          </a:p>
          <a:p>
            <a:pPr marL="285750" indent="-285750">
              <a:buFont typeface="Wingdings" panose="05000000000000000000" pitchFamily="2" charset="2"/>
              <a:buChar char="§"/>
            </a:pPr>
            <a:endParaRPr lang="en-US" dirty="0" smtClean="0"/>
          </a:p>
          <a:p>
            <a:endParaRPr lang="en-US" dirty="0"/>
          </a:p>
          <a:p>
            <a:pPr marL="285750" indent="-285750">
              <a:buFont typeface="Wingdings" panose="05000000000000000000" pitchFamily="2" charset="2"/>
              <a:buChar char="§"/>
            </a:pPr>
            <a:r>
              <a:rPr lang="en-US" dirty="0" smtClean="0"/>
              <a:t>If you turned age 62 prior to 2016, you still have the ability to file a </a:t>
            </a:r>
            <a:r>
              <a:rPr lang="en-US" b="1" dirty="0">
                <a:solidFill>
                  <a:schemeClr val="accent2"/>
                </a:solidFill>
              </a:rPr>
              <a:t>R</a:t>
            </a:r>
            <a:r>
              <a:rPr lang="en-US" b="1" dirty="0" smtClean="0">
                <a:solidFill>
                  <a:schemeClr val="accent2"/>
                </a:solidFill>
              </a:rPr>
              <a:t>estricted Application</a:t>
            </a:r>
            <a:r>
              <a:rPr lang="en-US" dirty="0" smtClean="0"/>
              <a:t>, which allows you to claim a spousal benefit first, while your individual benefit earns delayed credits.</a:t>
            </a:r>
            <a:endParaRPr lang="en-US" b="1" dirty="0"/>
          </a:p>
        </p:txBody>
      </p:sp>
    </p:spTree>
    <p:extLst>
      <p:ext uri="{BB962C8B-B14F-4D97-AF65-F5344CB8AC3E}">
        <p14:creationId xmlns:p14="http://schemas.microsoft.com/office/powerpoint/2010/main" val="2613019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61975"/>
            <a:ext cx="8277225" cy="512763"/>
          </a:xfrm>
        </p:spPr>
        <p:txBody>
          <a:bodyPr>
            <a:normAutofit/>
          </a:bodyPr>
          <a:lstStyle/>
          <a:p>
            <a:pPr>
              <a:defRPr/>
            </a:pPr>
            <a:r>
              <a:rPr lang="en-US" sz="2000" dirty="0" smtClean="0">
                <a:solidFill>
                  <a:schemeClr val="accent1"/>
                </a:solidFill>
              </a:rPr>
              <a:t>Restricted Application</a:t>
            </a:r>
            <a:endParaRPr lang="en-US" sz="2000" dirty="0">
              <a:solidFill>
                <a:schemeClr val="accent1"/>
              </a:solidFill>
            </a:endParaRPr>
          </a:p>
        </p:txBody>
      </p:sp>
      <p:sp>
        <p:nvSpPr>
          <p:cNvPr id="33795" name="Slide Number Placeholder 4"/>
          <p:cNvSpPr>
            <a:spLocks noGrp="1"/>
          </p:cNvSpPr>
          <p:nvPr>
            <p:ph type="sldNum" sz="quarter" idx="19"/>
          </p:nvPr>
        </p:nvSpPr>
        <p:spPr bwMode="auto">
          <a:xfrm>
            <a:off x="457200" y="633893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E0A29EDF-A5D1-4991-A88F-CDF6B1904B49}" type="slidenum">
              <a:rPr lang="en-US" altLang="en-US" sz="800"/>
              <a:pPr>
                <a:spcBef>
                  <a:spcPct val="0"/>
                </a:spcBef>
                <a:buSzTx/>
                <a:buFontTx/>
                <a:buNone/>
              </a:pPr>
              <a:t>25</a:t>
            </a:fld>
            <a:endParaRPr lang="en-US" altLang="en-US" sz="800" dirty="0"/>
          </a:p>
        </p:txBody>
      </p:sp>
      <p:pic>
        <p:nvPicPr>
          <p:cNvPr id="2" name="Picture 1"/>
          <p:cNvPicPr>
            <a:picLocks noChangeAspect="1"/>
          </p:cNvPicPr>
          <p:nvPr/>
        </p:nvPicPr>
        <p:blipFill>
          <a:blip r:embed="rId3">
            <a:duotone>
              <a:schemeClr val="accent3">
                <a:shade val="45000"/>
                <a:satMod val="135000"/>
              </a:schemeClr>
              <a:prstClr val="white"/>
            </a:duotone>
          </a:blip>
          <a:stretch>
            <a:fillRect/>
          </a:stretch>
        </p:blipFill>
        <p:spPr>
          <a:xfrm>
            <a:off x="654763" y="1448256"/>
            <a:ext cx="739039" cy="860807"/>
          </a:xfrm>
          <a:prstGeom prst="rect">
            <a:avLst/>
          </a:prstGeom>
        </p:spPr>
      </p:pic>
      <p:pic>
        <p:nvPicPr>
          <p:cNvPr id="3" name="Picture 2"/>
          <p:cNvPicPr>
            <a:picLocks noChangeAspect="1"/>
          </p:cNvPicPr>
          <p:nvPr/>
        </p:nvPicPr>
        <p:blipFill>
          <a:blip r:embed="rId4">
            <a:duotone>
              <a:schemeClr val="accent2">
                <a:shade val="45000"/>
                <a:satMod val="135000"/>
              </a:schemeClr>
              <a:prstClr val="white"/>
            </a:duotone>
          </a:blip>
          <a:stretch>
            <a:fillRect/>
          </a:stretch>
        </p:blipFill>
        <p:spPr>
          <a:xfrm>
            <a:off x="3988700" y="1424710"/>
            <a:ext cx="717619" cy="836640"/>
          </a:xfrm>
          <a:prstGeom prst="rect">
            <a:avLst/>
          </a:prstGeom>
        </p:spPr>
      </p:pic>
      <p:sp>
        <p:nvSpPr>
          <p:cNvPr id="8" name="TextBox 7"/>
          <p:cNvSpPr txBox="1"/>
          <p:nvPr/>
        </p:nvSpPr>
        <p:spPr>
          <a:xfrm>
            <a:off x="2997968" y="1169103"/>
            <a:ext cx="2914651" cy="276999"/>
          </a:xfrm>
          <a:prstGeom prst="rect">
            <a:avLst/>
          </a:prstGeom>
          <a:noFill/>
        </p:spPr>
        <p:txBody>
          <a:bodyPr wrap="square" lIns="0" tIns="0" rIns="0" bIns="0" rtlCol="0">
            <a:spAutoFit/>
          </a:bodyPr>
          <a:lstStyle/>
          <a:p>
            <a:pPr algn="ctr" defTabSz="457200" eaLnBrk="0" fontAlgn="base" hangingPunct="0">
              <a:spcBef>
                <a:spcPct val="0"/>
              </a:spcBef>
              <a:spcAft>
                <a:spcPct val="0"/>
              </a:spcAft>
            </a:pPr>
            <a:r>
              <a:rPr lang="en-US" b="1" dirty="0">
                <a:solidFill>
                  <a:srgbClr val="568AB4"/>
                </a:solidFill>
                <a:ea typeface="ＭＳ Ｐゴシック" panose="020B0600070205080204" pitchFamily="34" charset="-128"/>
              </a:rPr>
              <a:t>Henry High </a:t>
            </a:r>
            <a:r>
              <a:rPr lang="en-US" b="1" dirty="0" smtClean="0">
                <a:solidFill>
                  <a:srgbClr val="568AB4"/>
                </a:solidFill>
                <a:ea typeface="ＭＳ Ｐゴシック" panose="020B0600070205080204" pitchFamily="34" charset="-128"/>
              </a:rPr>
              <a:t>Earner</a:t>
            </a:r>
            <a:endParaRPr lang="en-US" b="1" dirty="0">
              <a:solidFill>
                <a:srgbClr val="568AB4"/>
              </a:solidFill>
              <a:ea typeface="ＭＳ Ｐゴシック" panose="020B0600070205080204" pitchFamily="34" charset="-128"/>
            </a:endParaRPr>
          </a:p>
        </p:txBody>
      </p:sp>
      <p:sp>
        <p:nvSpPr>
          <p:cNvPr id="10" name="TextBox 9"/>
          <p:cNvSpPr txBox="1"/>
          <p:nvPr/>
        </p:nvSpPr>
        <p:spPr>
          <a:xfrm>
            <a:off x="226193" y="1169103"/>
            <a:ext cx="2771775" cy="276999"/>
          </a:xfrm>
          <a:prstGeom prst="rect">
            <a:avLst/>
          </a:prstGeom>
          <a:noFill/>
        </p:spPr>
        <p:txBody>
          <a:bodyPr wrap="square" lIns="0" tIns="0" rIns="0" bIns="0" rtlCol="0">
            <a:spAutoFit/>
          </a:bodyPr>
          <a:lstStyle/>
          <a:p>
            <a:pPr algn="ctr" defTabSz="457200" eaLnBrk="0" fontAlgn="base" hangingPunct="0">
              <a:spcBef>
                <a:spcPct val="0"/>
              </a:spcBef>
              <a:spcAft>
                <a:spcPct val="0"/>
              </a:spcAft>
            </a:pPr>
            <a:r>
              <a:rPr lang="en-US" b="1" dirty="0">
                <a:solidFill>
                  <a:srgbClr val="403A60"/>
                </a:solidFill>
                <a:ea typeface="ＭＳ Ｐゴシック" panose="020B0600070205080204" pitchFamily="34" charset="-128"/>
              </a:rPr>
              <a:t>Lisa </a:t>
            </a:r>
            <a:r>
              <a:rPr lang="en-US" b="1" dirty="0" smtClean="0">
                <a:solidFill>
                  <a:srgbClr val="403A60"/>
                </a:solidFill>
                <a:ea typeface="ＭＳ Ｐゴシック" panose="020B0600070205080204" pitchFamily="34" charset="-128"/>
              </a:rPr>
              <a:t>Lower Earner</a:t>
            </a:r>
            <a:endParaRPr lang="en-US" b="1" dirty="0">
              <a:solidFill>
                <a:srgbClr val="403A60"/>
              </a:solidFill>
              <a:ea typeface="ＭＳ Ｐゴシック" panose="020B0600070205080204" pitchFamily="34" charset="-128"/>
            </a:endParaRPr>
          </a:p>
        </p:txBody>
      </p:sp>
      <p:sp>
        <p:nvSpPr>
          <p:cNvPr id="4" name="Rectangle 3"/>
          <p:cNvSpPr/>
          <p:nvPr/>
        </p:nvSpPr>
        <p:spPr>
          <a:xfrm>
            <a:off x="1233779" y="1461342"/>
            <a:ext cx="1664468" cy="769441"/>
          </a:xfrm>
          <a:prstGeom prst="rect">
            <a:avLst/>
          </a:prstGeom>
        </p:spPr>
        <p:txBody>
          <a:bodyPr wrap="square">
            <a:spAutoFit/>
          </a:bodyPr>
          <a:lstStyle/>
          <a:p>
            <a:pPr algn="ctr" defTabSz="457200" eaLnBrk="0" fontAlgn="base" hangingPunct="0">
              <a:spcBef>
                <a:spcPct val="0"/>
              </a:spcBef>
              <a:spcAft>
                <a:spcPct val="0"/>
              </a:spcAft>
            </a:pPr>
            <a:r>
              <a:rPr lang="en-US" b="1" dirty="0">
                <a:solidFill>
                  <a:srgbClr val="403A60"/>
                </a:solidFill>
                <a:ea typeface="ＭＳ Ｐゴシック" panose="020B0600070205080204" pitchFamily="34" charset="-128"/>
              </a:rPr>
              <a:t>PIA = $</a:t>
            </a:r>
            <a:r>
              <a:rPr lang="en-US" b="1" dirty="0" smtClean="0">
                <a:solidFill>
                  <a:srgbClr val="403A60"/>
                </a:solidFill>
                <a:ea typeface="ＭＳ Ｐゴシック" panose="020B0600070205080204" pitchFamily="34" charset="-128"/>
              </a:rPr>
              <a:t>833</a:t>
            </a:r>
          </a:p>
          <a:p>
            <a:pPr algn="ctr" defTabSz="457200" eaLnBrk="0" fontAlgn="base" hangingPunct="0">
              <a:spcBef>
                <a:spcPct val="0"/>
              </a:spcBef>
              <a:spcAft>
                <a:spcPct val="0"/>
              </a:spcAft>
            </a:pPr>
            <a:endParaRPr lang="en-US" sz="800" b="1" dirty="0" smtClean="0">
              <a:solidFill>
                <a:srgbClr val="403A60"/>
              </a:solidFill>
              <a:ea typeface="ＭＳ Ｐゴシック" panose="020B0600070205080204" pitchFamily="34" charset="-128"/>
            </a:endParaRPr>
          </a:p>
          <a:p>
            <a:pPr algn="ctr" defTabSz="457200" eaLnBrk="0" fontAlgn="base" hangingPunct="0">
              <a:spcBef>
                <a:spcPct val="0"/>
              </a:spcBef>
              <a:spcAft>
                <a:spcPct val="0"/>
              </a:spcAft>
            </a:pPr>
            <a:r>
              <a:rPr lang="en-US" b="1" dirty="0" smtClean="0">
                <a:solidFill>
                  <a:srgbClr val="403A60"/>
                </a:solidFill>
                <a:ea typeface="ＭＳ Ｐゴシック" panose="020B0600070205080204" pitchFamily="34" charset="-128"/>
              </a:rPr>
              <a:t>$10,000/yr</a:t>
            </a:r>
            <a:endParaRPr lang="en-US" b="1" dirty="0">
              <a:solidFill>
                <a:srgbClr val="403A60"/>
              </a:solidFill>
              <a:ea typeface="ＭＳ Ｐゴシック" panose="020B0600070205080204" pitchFamily="34" charset="-128"/>
            </a:endParaRPr>
          </a:p>
        </p:txBody>
      </p:sp>
      <p:sp>
        <p:nvSpPr>
          <p:cNvPr id="5" name="Rectangle 4"/>
          <p:cNvSpPr/>
          <p:nvPr/>
        </p:nvSpPr>
        <p:spPr>
          <a:xfrm>
            <a:off x="4706319" y="1461413"/>
            <a:ext cx="1562785" cy="769441"/>
          </a:xfrm>
          <a:prstGeom prst="rect">
            <a:avLst/>
          </a:prstGeom>
        </p:spPr>
        <p:txBody>
          <a:bodyPr wrap="square">
            <a:spAutoFit/>
          </a:bodyPr>
          <a:lstStyle/>
          <a:p>
            <a:pPr algn="ctr" defTabSz="457200" eaLnBrk="0" fontAlgn="base" hangingPunct="0">
              <a:spcBef>
                <a:spcPct val="0"/>
              </a:spcBef>
              <a:spcAft>
                <a:spcPct val="0"/>
              </a:spcAft>
            </a:pPr>
            <a:r>
              <a:rPr lang="en-US" b="1" dirty="0">
                <a:solidFill>
                  <a:srgbClr val="568AB4"/>
                </a:solidFill>
                <a:ea typeface="ＭＳ Ｐゴシック" panose="020B0600070205080204" pitchFamily="34" charset="-128"/>
              </a:rPr>
              <a:t>PIA = $</a:t>
            </a:r>
            <a:r>
              <a:rPr lang="en-US" b="1" dirty="0" smtClean="0">
                <a:solidFill>
                  <a:srgbClr val="568AB4"/>
                </a:solidFill>
                <a:ea typeface="ＭＳ Ｐゴシック" panose="020B0600070205080204" pitchFamily="34" charset="-128"/>
              </a:rPr>
              <a:t>2,000</a:t>
            </a:r>
          </a:p>
          <a:p>
            <a:pPr algn="ctr" defTabSz="457200" eaLnBrk="0" fontAlgn="base" hangingPunct="0">
              <a:spcBef>
                <a:spcPct val="0"/>
              </a:spcBef>
              <a:spcAft>
                <a:spcPct val="0"/>
              </a:spcAft>
            </a:pPr>
            <a:endParaRPr lang="en-US" sz="800" b="1" dirty="0" smtClean="0">
              <a:solidFill>
                <a:srgbClr val="568AB4"/>
              </a:solidFill>
              <a:ea typeface="ＭＳ Ｐゴシック" panose="020B0600070205080204" pitchFamily="34" charset="-128"/>
            </a:endParaRPr>
          </a:p>
          <a:p>
            <a:pPr algn="ctr" defTabSz="457200" eaLnBrk="0" fontAlgn="base" hangingPunct="0">
              <a:spcBef>
                <a:spcPct val="0"/>
              </a:spcBef>
              <a:spcAft>
                <a:spcPct val="0"/>
              </a:spcAft>
            </a:pPr>
            <a:r>
              <a:rPr lang="en-US" b="1" dirty="0" smtClean="0">
                <a:solidFill>
                  <a:srgbClr val="568AB4"/>
                </a:solidFill>
                <a:ea typeface="ＭＳ Ｐゴシック" panose="020B0600070205080204" pitchFamily="34" charset="-128"/>
              </a:rPr>
              <a:t>$</a:t>
            </a:r>
            <a:r>
              <a:rPr lang="en-US" b="1" dirty="0">
                <a:solidFill>
                  <a:srgbClr val="568AB4"/>
                </a:solidFill>
                <a:ea typeface="ＭＳ Ｐゴシック" panose="020B0600070205080204" pitchFamily="34" charset="-128"/>
              </a:rPr>
              <a:t>24,000/yr</a:t>
            </a:r>
          </a:p>
        </p:txBody>
      </p:sp>
      <p:sp>
        <p:nvSpPr>
          <p:cNvPr id="7" name="TextBox 6"/>
          <p:cNvSpPr txBox="1"/>
          <p:nvPr/>
        </p:nvSpPr>
        <p:spPr>
          <a:xfrm>
            <a:off x="589797" y="5526615"/>
            <a:ext cx="2571750" cy="215444"/>
          </a:xfrm>
          <a:prstGeom prst="rect">
            <a:avLst/>
          </a:prstGeom>
          <a:noFill/>
        </p:spPr>
        <p:txBody>
          <a:bodyPr wrap="square" lIns="0" tIns="0" rIns="0" bIns="0" rtlCol="0">
            <a:spAutoFit/>
          </a:bodyPr>
          <a:lstStyle/>
          <a:p>
            <a:pPr algn="ctr"/>
            <a:r>
              <a:rPr lang="en-US" sz="1400" dirty="0" smtClean="0">
                <a:solidFill>
                  <a:prstClr val="white"/>
                </a:solidFill>
              </a:rPr>
              <a:t>Lisa collects 100% of her PIA</a:t>
            </a:r>
            <a:endParaRPr lang="en-US" sz="1400" dirty="0">
              <a:solidFill>
                <a:prstClr val="white"/>
              </a:solidFill>
            </a:endParaRPr>
          </a:p>
        </p:txBody>
      </p:sp>
      <p:sp>
        <p:nvSpPr>
          <p:cNvPr id="13" name="TextBox 12"/>
          <p:cNvSpPr txBox="1"/>
          <p:nvPr/>
        </p:nvSpPr>
        <p:spPr>
          <a:xfrm>
            <a:off x="3285951" y="5311171"/>
            <a:ext cx="2571750" cy="215444"/>
          </a:xfrm>
          <a:prstGeom prst="rect">
            <a:avLst/>
          </a:prstGeom>
          <a:noFill/>
        </p:spPr>
        <p:txBody>
          <a:bodyPr wrap="square" lIns="0" tIns="0" rIns="0" bIns="0" rtlCol="0">
            <a:spAutoFit/>
          </a:bodyPr>
          <a:lstStyle/>
          <a:p>
            <a:pPr algn="ctr"/>
            <a:r>
              <a:rPr lang="en-US" sz="1400" dirty="0" smtClean="0">
                <a:solidFill>
                  <a:prstClr val="white"/>
                </a:solidFill>
              </a:rPr>
              <a:t>Lisa receives</a:t>
            </a:r>
            <a:r>
              <a:rPr lang="en-US" sz="1400" dirty="0">
                <a:solidFill>
                  <a:prstClr val="white"/>
                </a:solidFill>
              </a:rPr>
              <a:t> </a:t>
            </a:r>
            <a:r>
              <a:rPr lang="en-US" sz="1400" dirty="0" smtClean="0">
                <a:solidFill>
                  <a:prstClr val="white"/>
                </a:solidFill>
              </a:rPr>
              <a:t>spousal benefits</a:t>
            </a:r>
            <a:endParaRPr lang="en-US" sz="1400" dirty="0">
              <a:solidFill>
                <a:prstClr val="white"/>
              </a:solidFill>
            </a:endParaRPr>
          </a:p>
        </p:txBody>
      </p:sp>
      <p:sp>
        <p:nvSpPr>
          <p:cNvPr id="14" name="TextBox 13"/>
          <p:cNvSpPr txBox="1"/>
          <p:nvPr/>
        </p:nvSpPr>
        <p:spPr>
          <a:xfrm>
            <a:off x="3285951" y="3137397"/>
            <a:ext cx="2571750" cy="215444"/>
          </a:xfrm>
          <a:prstGeom prst="rect">
            <a:avLst/>
          </a:prstGeom>
          <a:noFill/>
        </p:spPr>
        <p:txBody>
          <a:bodyPr wrap="square" lIns="0" tIns="0" rIns="0" bIns="0" rtlCol="0">
            <a:spAutoFit/>
          </a:bodyPr>
          <a:lstStyle/>
          <a:p>
            <a:pPr algn="ctr"/>
            <a:r>
              <a:rPr lang="en-US" sz="1400" dirty="0" smtClean="0">
                <a:solidFill>
                  <a:prstClr val="white"/>
                </a:solidFill>
              </a:rPr>
              <a:t>Henry collects 132% of his PIA</a:t>
            </a:r>
            <a:endParaRPr lang="en-US" sz="1400" dirty="0">
              <a:solidFill>
                <a:prstClr val="white"/>
              </a:solidFill>
            </a:endParaRPr>
          </a:p>
        </p:txBody>
      </p:sp>
      <p:sp>
        <p:nvSpPr>
          <p:cNvPr id="15" name="TextBox 14"/>
          <p:cNvSpPr txBox="1"/>
          <p:nvPr/>
        </p:nvSpPr>
        <p:spPr>
          <a:xfrm>
            <a:off x="6062745" y="3951314"/>
            <a:ext cx="2574680" cy="430887"/>
          </a:xfrm>
          <a:prstGeom prst="rect">
            <a:avLst/>
          </a:prstGeom>
          <a:noFill/>
        </p:spPr>
        <p:txBody>
          <a:bodyPr wrap="square" lIns="0" tIns="0" rIns="0" bIns="0" rtlCol="0">
            <a:spAutoFit/>
          </a:bodyPr>
          <a:lstStyle/>
          <a:p>
            <a:pPr algn="ctr"/>
            <a:r>
              <a:rPr lang="en-US" sz="1400" dirty="0">
                <a:solidFill>
                  <a:prstClr val="white"/>
                </a:solidFill>
              </a:rPr>
              <a:t>Lisa collects the amount Henry was receiving at time of death</a:t>
            </a:r>
            <a:endParaRPr lang="en-US" sz="1400" dirty="0">
              <a:solidFill>
                <a:srgbClr val="383C3E"/>
              </a:solidFill>
            </a:endParaRPr>
          </a:p>
        </p:txBody>
      </p:sp>
      <p:pic>
        <p:nvPicPr>
          <p:cNvPr id="9" name="Picture 8"/>
          <p:cNvPicPr>
            <a:picLocks noChangeAspect="1"/>
          </p:cNvPicPr>
          <p:nvPr/>
        </p:nvPicPr>
        <p:blipFill>
          <a:blip r:embed="rId5"/>
          <a:stretch>
            <a:fillRect/>
          </a:stretch>
        </p:blipFill>
        <p:spPr>
          <a:xfrm>
            <a:off x="457200" y="2754315"/>
            <a:ext cx="8218109" cy="3406688"/>
          </a:xfrm>
          <a:prstGeom prst="rect">
            <a:avLst/>
          </a:prstGeom>
        </p:spPr>
      </p:pic>
    </p:spTree>
    <p:extLst>
      <p:ext uri="{BB962C8B-B14F-4D97-AF65-F5344CB8AC3E}">
        <p14:creationId xmlns:p14="http://schemas.microsoft.com/office/powerpoint/2010/main" val="1182799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561975"/>
            <a:ext cx="7772400" cy="512763"/>
          </a:xfrm>
        </p:spPr>
        <p:txBody>
          <a:bodyPr>
            <a:normAutofit/>
          </a:bodyPr>
          <a:lstStyle/>
          <a:p>
            <a:pPr>
              <a:defRPr/>
            </a:pPr>
            <a:r>
              <a:rPr lang="en-US" sz="2000" dirty="0">
                <a:solidFill>
                  <a:srgbClr val="002D62"/>
                </a:solidFill>
              </a:rPr>
              <a:t>Questions to </a:t>
            </a:r>
            <a:r>
              <a:rPr lang="en-US" sz="2000" dirty="0" smtClean="0">
                <a:solidFill>
                  <a:srgbClr val="002D62"/>
                </a:solidFill>
              </a:rPr>
              <a:t>consider</a:t>
            </a:r>
            <a:endParaRPr lang="en-US" sz="2000" dirty="0"/>
          </a:p>
        </p:txBody>
      </p:sp>
      <p:sp>
        <p:nvSpPr>
          <p:cNvPr id="27651" name="Slide Number Placeholder 4"/>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1BF93F0F-FE0B-4A1B-9A22-1F61A2B3987B}" type="slidenum">
              <a:rPr lang="en-US" altLang="en-US" sz="800"/>
              <a:pPr>
                <a:spcBef>
                  <a:spcPct val="0"/>
                </a:spcBef>
                <a:buSzTx/>
                <a:buFontTx/>
                <a:buNone/>
              </a:pPr>
              <a:t>26</a:t>
            </a:fld>
            <a:endParaRPr lang="en-US" altLang="en-US" sz="800" dirty="0"/>
          </a:p>
        </p:txBody>
      </p:sp>
      <p:sp>
        <p:nvSpPr>
          <p:cNvPr id="4" name="Rounded Rectangle 3"/>
          <p:cNvSpPr/>
          <p:nvPr/>
        </p:nvSpPr>
        <p:spPr>
          <a:xfrm>
            <a:off x="720726" y="1179369"/>
            <a:ext cx="7839075" cy="1143000"/>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lvl="3" defTabSz="457200" fontAlgn="base">
              <a:spcBef>
                <a:spcPct val="0"/>
              </a:spcBef>
              <a:spcAft>
                <a:spcPts val="600"/>
              </a:spcAft>
              <a:defRPr/>
            </a:pPr>
            <a:r>
              <a:rPr lang="en-US" sz="1600" b="1" dirty="0" smtClean="0">
                <a:solidFill>
                  <a:prstClr val="white"/>
                </a:solidFill>
                <a:latin typeface="Arial" panose="020B0604020202020204" pitchFamily="34" charset="0"/>
                <a:cs typeface="Arial" panose="020B0604020202020204" pitchFamily="34" charset="0"/>
              </a:rPr>
              <a:t>Work</a:t>
            </a:r>
            <a:endParaRPr lang="en-US" sz="1600" b="1" dirty="0">
              <a:solidFill>
                <a:prstClr val="white"/>
              </a:solidFill>
              <a:latin typeface="Arial" panose="020B0604020202020204" pitchFamily="34" charset="0"/>
              <a:cs typeface="Arial" panose="020B0604020202020204" pitchFamily="34" charset="0"/>
            </a:endParaRPr>
          </a:p>
          <a:p>
            <a:pPr lvl="4" defTabSz="457200" fontAlgn="base">
              <a:spcBef>
                <a:spcPct val="0"/>
              </a:spcBef>
              <a:spcAft>
                <a:spcPct val="0"/>
              </a:spcAft>
              <a:defRPr/>
            </a:pPr>
            <a:r>
              <a:rPr lang="en-US" sz="1600" dirty="0" smtClean="0">
                <a:solidFill>
                  <a:prstClr val="white"/>
                </a:solidFill>
                <a:latin typeface="Arial" panose="020B0604020202020204" pitchFamily="34" charset="0"/>
                <a:cs typeface="Arial" panose="020B0604020202020204" pitchFamily="34" charset="0"/>
              </a:rPr>
              <a:t>When do you plan to stop working?</a:t>
            </a:r>
            <a:endParaRPr lang="en-US" sz="1600" dirty="0">
              <a:solidFill>
                <a:prstClr val="white"/>
              </a:solidFill>
              <a:latin typeface="Arial" panose="020B0604020202020204" pitchFamily="34" charset="0"/>
              <a:cs typeface="Arial" panose="020B0604020202020204" pitchFamily="34" charset="0"/>
            </a:endParaRPr>
          </a:p>
          <a:p>
            <a:pPr lvl="4" defTabSz="457200" fontAlgn="base">
              <a:spcBef>
                <a:spcPct val="0"/>
              </a:spcBef>
              <a:spcAft>
                <a:spcPct val="0"/>
              </a:spcAft>
              <a:defRPr/>
            </a:pPr>
            <a:r>
              <a:rPr lang="en-US" sz="1600" dirty="0" smtClean="0">
                <a:solidFill>
                  <a:prstClr val="white"/>
                </a:solidFill>
                <a:latin typeface="Arial" panose="020B0604020202020204" pitchFamily="34" charset="0"/>
                <a:cs typeface="Arial" panose="020B0604020202020204" pitchFamily="34" charset="0"/>
              </a:rPr>
              <a:t>What will your earnings look like until retirement?</a:t>
            </a:r>
            <a:endParaRPr lang="en-US" sz="1600" dirty="0">
              <a:solidFill>
                <a:prstClr val="white"/>
              </a:solidFill>
              <a:latin typeface="Arial" panose="020B0604020202020204" pitchFamily="34" charset="0"/>
              <a:cs typeface="Arial" panose="020B0604020202020204" pitchFamily="34" charset="0"/>
            </a:endParaRPr>
          </a:p>
        </p:txBody>
      </p:sp>
      <p:sp>
        <p:nvSpPr>
          <p:cNvPr id="16" name="Rounded Rectangle 15"/>
          <p:cNvSpPr/>
          <p:nvPr/>
        </p:nvSpPr>
        <p:spPr>
          <a:xfrm>
            <a:off x="722313" y="2437371"/>
            <a:ext cx="7837488" cy="1143000"/>
          </a:xfrm>
          <a:prstGeom prst="roundRect">
            <a:avLst/>
          </a:prstGeom>
          <a:solidFill>
            <a:srgbClr val="6392B5"/>
          </a:solidFill>
          <a:ln>
            <a:noFill/>
          </a:ln>
        </p:spPr>
        <p:style>
          <a:lnRef idx="1">
            <a:schemeClr val="accent1"/>
          </a:lnRef>
          <a:fillRef idx="3">
            <a:schemeClr val="accent1"/>
          </a:fillRef>
          <a:effectRef idx="2">
            <a:schemeClr val="accent1"/>
          </a:effectRef>
          <a:fontRef idx="minor">
            <a:schemeClr val="lt1"/>
          </a:fontRef>
        </p:style>
        <p:txBody>
          <a:bodyPr anchor="ctr"/>
          <a:lstStyle/>
          <a:p>
            <a:pPr lvl="3" defTabSz="457200" fontAlgn="base">
              <a:spcBef>
                <a:spcPct val="0"/>
              </a:spcBef>
              <a:spcAft>
                <a:spcPts val="600"/>
              </a:spcAft>
              <a:defRPr/>
            </a:pPr>
            <a:r>
              <a:rPr lang="en-US" sz="1600" b="1" dirty="0">
                <a:solidFill>
                  <a:prstClr val="white"/>
                </a:solidFill>
                <a:latin typeface="Arial" panose="020B0604020202020204" pitchFamily="34" charset="0"/>
                <a:cs typeface="Arial" panose="020B0604020202020204" pitchFamily="34" charset="0"/>
              </a:rPr>
              <a:t>Longevity</a:t>
            </a:r>
          </a:p>
          <a:p>
            <a:pPr lvl="4" defTabSz="457200" fontAlgn="base">
              <a:spcBef>
                <a:spcPct val="0"/>
              </a:spcBef>
              <a:spcAft>
                <a:spcPct val="0"/>
              </a:spcAft>
              <a:defRPr/>
            </a:pPr>
            <a:r>
              <a:rPr lang="en-US" sz="1600" dirty="0">
                <a:solidFill>
                  <a:prstClr val="white"/>
                </a:solidFill>
                <a:latin typeface="Arial" panose="020B0604020202020204" pitchFamily="34" charset="0"/>
                <a:cs typeface="Arial" panose="020B0604020202020204" pitchFamily="34" charset="0"/>
              </a:rPr>
              <a:t>How is your health?</a:t>
            </a:r>
          </a:p>
          <a:p>
            <a:pPr lvl="4" defTabSz="457200" fontAlgn="base">
              <a:spcBef>
                <a:spcPct val="0"/>
              </a:spcBef>
              <a:spcAft>
                <a:spcPct val="0"/>
              </a:spcAft>
              <a:defRPr/>
            </a:pPr>
            <a:r>
              <a:rPr lang="en-US" sz="1600" dirty="0" smtClean="0">
                <a:solidFill>
                  <a:prstClr val="white"/>
                </a:solidFill>
                <a:latin typeface="Arial" panose="020B0604020202020204" pitchFamily="34" charset="0"/>
                <a:cs typeface="Arial" panose="020B0604020202020204" pitchFamily="34" charset="0"/>
              </a:rPr>
              <a:t>Family history of longevity? </a:t>
            </a:r>
            <a:endParaRPr lang="en-US" sz="16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722313" y="3693579"/>
            <a:ext cx="7837488" cy="1143000"/>
          </a:xfrm>
          <a:prstGeom prst="roundRect">
            <a:avLst/>
          </a:prstGeom>
          <a:solidFill>
            <a:srgbClr val="8CC2CE"/>
          </a:solidFill>
          <a:ln>
            <a:solidFill>
              <a:srgbClr val="8CC2CE"/>
            </a:solidFill>
          </a:ln>
        </p:spPr>
        <p:style>
          <a:lnRef idx="1">
            <a:schemeClr val="accent1"/>
          </a:lnRef>
          <a:fillRef idx="3">
            <a:schemeClr val="accent1"/>
          </a:fillRef>
          <a:effectRef idx="2">
            <a:schemeClr val="accent1"/>
          </a:effectRef>
          <a:fontRef idx="minor">
            <a:schemeClr val="lt1"/>
          </a:fontRef>
        </p:style>
        <p:txBody>
          <a:bodyPr anchor="ctr"/>
          <a:lstStyle/>
          <a:p>
            <a:pPr lvl="3" defTabSz="457200" fontAlgn="base">
              <a:spcBef>
                <a:spcPct val="0"/>
              </a:spcBef>
              <a:spcAft>
                <a:spcPts val="600"/>
              </a:spcAft>
              <a:defRPr/>
            </a:pPr>
            <a:r>
              <a:rPr lang="en-US" sz="1600" b="1" dirty="0" smtClean="0">
                <a:solidFill>
                  <a:prstClr val="white"/>
                </a:solidFill>
                <a:latin typeface="Arial" panose="020B0604020202020204" pitchFamily="34" charset="0"/>
                <a:cs typeface="Arial" panose="020B0604020202020204" pitchFamily="34" charset="0"/>
              </a:rPr>
              <a:t>Spouse</a:t>
            </a:r>
          </a:p>
          <a:p>
            <a:pPr lvl="4" defTabSz="457200" fontAlgn="base">
              <a:spcBef>
                <a:spcPct val="0"/>
              </a:spcBef>
              <a:spcAft>
                <a:spcPct val="0"/>
              </a:spcAft>
              <a:defRPr/>
            </a:pPr>
            <a:r>
              <a:rPr lang="en-US" sz="1600" dirty="0" smtClean="0">
                <a:solidFill>
                  <a:prstClr val="white"/>
                </a:solidFill>
                <a:latin typeface="Arial" panose="020B0604020202020204" pitchFamily="34" charset="0"/>
                <a:cs typeface="Arial" panose="020B0604020202020204" pitchFamily="34" charset="0"/>
              </a:rPr>
              <a:t>What benefit amount is your spouse eligible for?</a:t>
            </a:r>
          </a:p>
          <a:p>
            <a:pPr lvl="4" defTabSz="457200" fontAlgn="base">
              <a:spcBef>
                <a:spcPct val="0"/>
              </a:spcBef>
              <a:spcAft>
                <a:spcPct val="0"/>
              </a:spcAft>
              <a:defRPr/>
            </a:pPr>
            <a:r>
              <a:rPr lang="en-US" sz="1600" dirty="0" smtClean="0">
                <a:solidFill>
                  <a:prstClr val="white"/>
                </a:solidFill>
                <a:latin typeface="Arial" panose="020B0604020202020204" pitchFamily="34" charset="0"/>
                <a:cs typeface="Arial" panose="020B0604020202020204" pitchFamily="34" charset="0"/>
              </a:rPr>
              <a:t>Spouse’s health and longevity?</a:t>
            </a:r>
          </a:p>
          <a:p>
            <a:pPr lvl="4" defTabSz="457200" fontAlgn="base">
              <a:spcBef>
                <a:spcPct val="0"/>
              </a:spcBef>
              <a:spcAft>
                <a:spcPct val="0"/>
              </a:spcAft>
              <a:defRPr/>
            </a:pPr>
            <a:r>
              <a:rPr lang="en-US" sz="1600" dirty="0">
                <a:solidFill>
                  <a:prstClr val="white"/>
                </a:solidFill>
                <a:latin typeface="Arial" panose="020B0604020202020204" pitchFamily="34" charset="0"/>
                <a:cs typeface="Arial" panose="020B0604020202020204" pitchFamily="34" charset="0"/>
              </a:rPr>
              <a:t>What is the age difference between you and your spouse? </a:t>
            </a:r>
          </a:p>
        </p:txBody>
      </p:sp>
      <p:sp>
        <p:nvSpPr>
          <p:cNvPr id="7" name="Rounded Rectangle 6"/>
          <p:cNvSpPr/>
          <p:nvPr/>
        </p:nvSpPr>
        <p:spPr>
          <a:xfrm>
            <a:off x="722313" y="4957361"/>
            <a:ext cx="7837488" cy="114300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tIns="0" rIns="0" bIns="0" anchor="t"/>
          <a:lstStyle/>
          <a:p>
            <a:pPr lvl="3" defTabSz="457200" fontAlgn="base">
              <a:spcBef>
                <a:spcPct val="0"/>
              </a:spcBef>
              <a:spcAft>
                <a:spcPts val="600"/>
              </a:spcAft>
              <a:defRPr/>
            </a:pPr>
            <a:r>
              <a:rPr lang="en-US" sz="1600" b="1" dirty="0" smtClean="0">
                <a:solidFill>
                  <a:prstClr val="white"/>
                </a:solidFill>
                <a:latin typeface="Arial" panose="020B0604020202020204" pitchFamily="34" charset="0"/>
                <a:cs typeface="Arial" panose="020B0604020202020204" pitchFamily="34" charset="0"/>
              </a:rPr>
              <a:t>Retirement Income</a:t>
            </a:r>
          </a:p>
          <a:p>
            <a:pPr lvl="4" defTabSz="457200" fontAlgn="base">
              <a:spcBef>
                <a:spcPct val="0"/>
              </a:spcBef>
              <a:spcAft>
                <a:spcPct val="0"/>
              </a:spcAft>
              <a:defRPr/>
            </a:pPr>
            <a:r>
              <a:rPr lang="en-US" sz="1600" dirty="0" smtClean="0">
                <a:solidFill>
                  <a:prstClr val="white"/>
                </a:solidFill>
                <a:latin typeface="Arial" panose="020B0604020202020204" pitchFamily="34" charset="0"/>
                <a:cs typeface="Arial" panose="020B0604020202020204" pitchFamily="34" charset="0"/>
              </a:rPr>
              <a:t>What other sources of retirement income do you have?</a:t>
            </a:r>
          </a:p>
          <a:p>
            <a:pPr lvl="4" defTabSz="457200" fontAlgn="base">
              <a:spcBef>
                <a:spcPct val="0"/>
              </a:spcBef>
              <a:spcAft>
                <a:spcPct val="0"/>
              </a:spcAft>
              <a:defRPr/>
            </a:pPr>
            <a:r>
              <a:rPr lang="en-US" sz="1600" dirty="0" smtClean="0">
                <a:solidFill>
                  <a:prstClr val="white"/>
                </a:solidFill>
                <a:latin typeface="Arial" panose="020B0604020202020204" pitchFamily="34" charset="0"/>
                <a:cs typeface="Arial" panose="020B0604020202020204" pitchFamily="34" charset="0"/>
              </a:rPr>
              <a:t>How important is Social Security to your retirement income? </a:t>
            </a:r>
            <a:endParaRPr lang="en-US" sz="1600" dirty="0">
              <a:solidFill>
                <a:prstClr val="white"/>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biLevel thresh="25000"/>
          </a:blip>
          <a:stretch>
            <a:fillRect/>
          </a:stretch>
        </p:blipFill>
        <p:spPr>
          <a:xfrm>
            <a:off x="891398" y="1195520"/>
            <a:ext cx="1079985" cy="1117462"/>
          </a:xfrm>
          <a:prstGeom prst="rect">
            <a:avLst/>
          </a:prstGeom>
        </p:spPr>
      </p:pic>
      <p:pic>
        <p:nvPicPr>
          <p:cNvPr id="12" name="Picture 11"/>
          <p:cNvPicPr>
            <a:picLocks noChangeAspect="1"/>
          </p:cNvPicPr>
          <p:nvPr/>
        </p:nvPicPr>
        <p:blipFill>
          <a:blip r:embed="rId4">
            <a:biLevel thresh="25000"/>
          </a:blip>
          <a:stretch>
            <a:fillRect/>
          </a:stretch>
        </p:blipFill>
        <p:spPr>
          <a:xfrm>
            <a:off x="907476" y="2530442"/>
            <a:ext cx="1063907" cy="955063"/>
          </a:xfrm>
          <a:prstGeom prst="rect">
            <a:avLst/>
          </a:prstGeom>
        </p:spPr>
      </p:pic>
      <p:pic>
        <p:nvPicPr>
          <p:cNvPr id="13" name="Picture 12"/>
          <p:cNvPicPr>
            <a:picLocks noChangeAspect="1"/>
          </p:cNvPicPr>
          <p:nvPr/>
        </p:nvPicPr>
        <p:blipFill>
          <a:blip r:embed="rId5">
            <a:biLevel thresh="25000"/>
          </a:blip>
          <a:stretch>
            <a:fillRect/>
          </a:stretch>
        </p:blipFill>
        <p:spPr>
          <a:xfrm>
            <a:off x="1050103" y="5032566"/>
            <a:ext cx="874022" cy="995650"/>
          </a:xfrm>
          <a:prstGeom prst="rect">
            <a:avLst/>
          </a:prstGeom>
        </p:spPr>
      </p:pic>
      <p:pic>
        <p:nvPicPr>
          <p:cNvPr id="15" name="Picture 14"/>
          <p:cNvPicPr>
            <a:picLocks noChangeAspect="1"/>
          </p:cNvPicPr>
          <p:nvPr/>
        </p:nvPicPr>
        <p:blipFill>
          <a:blip r:embed="rId6">
            <a:biLevel thresh="25000"/>
          </a:blip>
          <a:stretch>
            <a:fillRect/>
          </a:stretch>
        </p:blipFill>
        <p:spPr>
          <a:xfrm>
            <a:off x="859413" y="3819683"/>
            <a:ext cx="1316595" cy="890791"/>
          </a:xfrm>
          <a:prstGeom prst="rect">
            <a:avLst/>
          </a:prstGeom>
        </p:spPr>
      </p:pic>
    </p:spTree>
    <p:extLst>
      <p:ext uri="{BB962C8B-B14F-4D97-AF65-F5344CB8AC3E}">
        <p14:creationId xmlns:p14="http://schemas.microsoft.com/office/powerpoint/2010/main" val="3912030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36023" y="2398392"/>
            <a:ext cx="3231152" cy="2246769"/>
          </a:xfrm>
          <a:prstGeom prst="rect">
            <a:avLst/>
          </a:prstGeom>
          <a:noFill/>
        </p:spPr>
        <p:txBody>
          <a:bodyPr wrap="square" lIns="0" tIns="0" rIns="0" bIns="0" rtlCol="0">
            <a:spAutoFit/>
          </a:bodyPr>
          <a:lstStyle/>
          <a:p>
            <a:pPr marL="182880" indent="-182880">
              <a:spcAft>
                <a:spcPts val="1200"/>
              </a:spcAft>
              <a:buFont typeface="Wingdings" panose="05000000000000000000" pitchFamily="2" charset="2"/>
              <a:buChar char="§"/>
            </a:pPr>
            <a:r>
              <a:rPr lang="en-US" sz="1600" dirty="0" smtClean="0">
                <a:solidFill>
                  <a:schemeClr val="accent1"/>
                </a:solidFill>
              </a:rPr>
              <a:t>Lower life expectancy</a:t>
            </a:r>
          </a:p>
          <a:p>
            <a:pPr marL="182880" indent="-182880">
              <a:spcAft>
                <a:spcPts val="1200"/>
              </a:spcAft>
              <a:buFont typeface="Wingdings" panose="05000000000000000000" pitchFamily="2" charset="2"/>
              <a:buChar char="§"/>
            </a:pPr>
            <a:r>
              <a:rPr lang="en-US" sz="1600" dirty="0" smtClean="0">
                <a:solidFill>
                  <a:schemeClr val="accent1"/>
                </a:solidFill>
              </a:rPr>
              <a:t>Lower earning &amp; younger spouse</a:t>
            </a:r>
          </a:p>
          <a:p>
            <a:pPr marL="182880" indent="-182880">
              <a:spcAft>
                <a:spcPts val="1200"/>
              </a:spcAft>
              <a:buFont typeface="Wingdings" panose="05000000000000000000" pitchFamily="2" charset="2"/>
              <a:buChar char="§"/>
            </a:pPr>
            <a:r>
              <a:rPr lang="en-US" sz="1600" dirty="0" smtClean="0">
                <a:solidFill>
                  <a:schemeClr val="accent1"/>
                </a:solidFill>
              </a:rPr>
              <a:t>Strong need for income</a:t>
            </a:r>
          </a:p>
          <a:p>
            <a:pPr marL="182880" indent="-182880">
              <a:spcAft>
                <a:spcPts val="1200"/>
              </a:spcAft>
              <a:buFont typeface="Wingdings" panose="05000000000000000000" pitchFamily="2" charset="2"/>
              <a:buChar char="§"/>
            </a:pPr>
            <a:r>
              <a:rPr lang="en-US" sz="1600" dirty="0" smtClean="0">
                <a:solidFill>
                  <a:schemeClr val="accent1"/>
                </a:solidFill>
              </a:rPr>
              <a:t>Fully retired and no earnings</a:t>
            </a:r>
          </a:p>
          <a:p>
            <a:pPr marL="182880" indent="-182880">
              <a:spcAft>
                <a:spcPts val="1200"/>
              </a:spcAft>
              <a:buFont typeface="Wingdings" panose="05000000000000000000" pitchFamily="2" charset="2"/>
              <a:buChar char="§"/>
            </a:pPr>
            <a:r>
              <a:rPr lang="en-US" sz="1600" dirty="0" smtClean="0">
                <a:solidFill>
                  <a:schemeClr val="accent1"/>
                </a:solidFill>
              </a:rPr>
              <a:t>Survivor benefits</a:t>
            </a:r>
          </a:p>
          <a:p>
            <a:pPr marL="182880" indent="-182880">
              <a:spcAft>
                <a:spcPts val="1200"/>
              </a:spcAft>
              <a:buFont typeface="Wingdings" panose="05000000000000000000" pitchFamily="2" charset="2"/>
              <a:buChar char="§"/>
            </a:pPr>
            <a:r>
              <a:rPr lang="en-US" sz="1600" dirty="0" smtClean="0">
                <a:solidFill>
                  <a:schemeClr val="accent1"/>
                </a:solidFill>
              </a:rPr>
              <a:t>Disabled</a:t>
            </a:r>
            <a:endParaRPr lang="en-US" sz="1600" dirty="0">
              <a:solidFill>
                <a:schemeClr val="accent1"/>
              </a:solidFill>
            </a:endParaRPr>
          </a:p>
        </p:txBody>
      </p:sp>
      <p:sp>
        <p:nvSpPr>
          <p:cNvPr id="23" name="Rectangle 22"/>
          <p:cNvSpPr/>
          <p:nvPr/>
        </p:nvSpPr>
        <p:spPr>
          <a:xfrm>
            <a:off x="4844954" y="1538856"/>
            <a:ext cx="3442649" cy="3729333"/>
          </a:xfrm>
          <a:prstGeom prst="rect">
            <a:avLst/>
          </a:prstGeom>
          <a:noFill/>
          <a:ln w="444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722312" y="1529158"/>
            <a:ext cx="3399312" cy="3729333"/>
          </a:xfrm>
          <a:prstGeom prst="rect">
            <a:avLst/>
          </a:prstGeom>
          <a:noFill/>
          <a:ln w="444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722313" y="561975"/>
            <a:ext cx="7772400" cy="512763"/>
          </a:xfrm>
        </p:spPr>
        <p:txBody>
          <a:bodyPr>
            <a:normAutofit/>
          </a:bodyPr>
          <a:lstStyle/>
          <a:p>
            <a:pPr>
              <a:defRPr/>
            </a:pPr>
            <a:r>
              <a:rPr lang="en-US" sz="2000" dirty="0" smtClean="0">
                <a:solidFill>
                  <a:srgbClr val="002D62"/>
                </a:solidFill>
              </a:rPr>
              <a:t>General Claiming guidelines</a:t>
            </a:r>
            <a:endParaRPr lang="en-US" sz="2000" dirty="0"/>
          </a:p>
        </p:txBody>
      </p:sp>
      <p:sp>
        <p:nvSpPr>
          <p:cNvPr id="29699" name="Slide Number Placeholder 4"/>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3253D35E-90D1-4277-873D-F602B3CFF888}" type="slidenum">
              <a:rPr lang="en-US" altLang="en-US" sz="800"/>
              <a:pPr>
                <a:spcBef>
                  <a:spcPct val="0"/>
                </a:spcBef>
                <a:buSzTx/>
                <a:buFontTx/>
                <a:buNone/>
              </a:pPr>
              <a:t>27</a:t>
            </a:fld>
            <a:endParaRPr lang="en-US" altLang="en-US" sz="800" dirty="0"/>
          </a:p>
        </p:txBody>
      </p:sp>
      <p:sp>
        <p:nvSpPr>
          <p:cNvPr id="10" name="Pentagon 9"/>
          <p:cNvSpPr/>
          <p:nvPr/>
        </p:nvSpPr>
        <p:spPr>
          <a:xfrm rot="5400000">
            <a:off x="2036722" y="214748"/>
            <a:ext cx="770490" cy="3399311"/>
          </a:xfrm>
          <a:prstGeom prst="homePlate">
            <a:avLst/>
          </a:prstGeom>
          <a:solidFill>
            <a:srgbClr val="002D62"/>
          </a:solidFill>
          <a:ln>
            <a:noFill/>
          </a:ln>
          <a:effectLst/>
        </p:spPr>
        <p:style>
          <a:lnRef idx="1">
            <a:schemeClr val="accent1"/>
          </a:lnRef>
          <a:fillRef idx="3">
            <a:schemeClr val="accent1"/>
          </a:fillRef>
          <a:effectRef idx="2">
            <a:schemeClr val="accent1"/>
          </a:effectRef>
          <a:fontRef idx="minor">
            <a:schemeClr val="lt1"/>
          </a:fontRef>
        </p:style>
        <p:txBody>
          <a:bodyPr vert="vert270" anchor="ctr"/>
          <a:lstStyle/>
          <a:p>
            <a:pPr algn="ctr" defTabSz="457200" fontAlgn="base">
              <a:spcBef>
                <a:spcPct val="0"/>
              </a:spcBef>
              <a:spcAft>
                <a:spcPct val="0"/>
              </a:spcAft>
              <a:defRPr/>
            </a:pPr>
            <a:r>
              <a:rPr lang="en-US" sz="2000" kern="0" dirty="0" smtClean="0">
                <a:solidFill>
                  <a:prstClr val="white"/>
                </a:solidFill>
                <a:sym typeface="Arial"/>
              </a:rPr>
              <a:t>Before FRA</a:t>
            </a:r>
            <a:endParaRPr lang="en-US" sz="2000" kern="0" dirty="0">
              <a:solidFill>
                <a:prstClr val="white"/>
              </a:solidFill>
              <a:sym typeface="Arial"/>
            </a:endParaRPr>
          </a:p>
        </p:txBody>
      </p:sp>
      <p:sp>
        <p:nvSpPr>
          <p:cNvPr id="11" name="Pentagon 10"/>
          <p:cNvSpPr/>
          <p:nvPr/>
        </p:nvSpPr>
        <p:spPr>
          <a:xfrm rot="5400000">
            <a:off x="6154081" y="220034"/>
            <a:ext cx="848280" cy="3466532"/>
          </a:xfrm>
          <a:prstGeom prst="homePlate">
            <a:avLst/>
          </a:prstGeom>
          <a:solidFill>
            <a:srgbClr val="568AB4"/>
          </a:solidFill>
          <a:ln>
            <a:noFill/>
          </a:ln>
          <a:effectLst/>
        </p:spPr>
        <p:style>
          <a:lnRef idx="1">
            <a:schemeClr val="accent1"/>
          </a:lnRef>
          <a:fillRef idx="3">
            <a:schemeClr val="accent1"/>
          </a:fillRef>
          <a:effectRef idx="2">
            <a:schemeClr val="accent1"/>
          </a:effectRef>
          <a:fontRef idx="minor">
            <a:schemeClr val="lt1"/>
          </a:fontRef>
        </p:style>
        <p:txBody>
          <a:bodyPr vert="vert270" anchor="ctr"/>
          <a:lstStyle/>
          <a:p>
            <a:pPr algn="ctr" defTabSz="457200" fontAlgn="base">
              <a:spcBef>
                <a:spcPct val="0"/>
              </a:spcBef>
              <a:spcAft>
                <a:spcPct val="0"/>
              </a:spcAft>
              <a:defRPr/>
            </a:pPr>
            <a:r>
              <a:rPr lang="en-US" kern="0" dirty="0" smtClean="0">
                <a:solidFill>
                  <a:prstClr val="white"/>
                </a:solidFill>
                <a:sym typeface="Arial"/>
              </a:rPr>
              <a:t>FRA or later</a:t>
            </a:r>
            <a:endParaRPr lang="en-US" kern="0" dirty="0">
              <a:solidFill>
                <a:prstClr val="white"/>
              </a:solidFill>
              <a:sym typeface="Arial"/>
            </a:endParaRPr>
          </a:p>
        </p:txBody>
      </p:sp>
      <p:cxnSp>
        <p:nvCxnSpPr>
          <p:cNvPr id="5" name="Straight Arrow Connector 4"/>
          <p:cNvCxnSpPr/>
          <p:nvPr/>
        </p:nvCxnSpPr>
        <p:spPr>
          <a:xfrm flipV="1">
            <a:off x="550862" y="1427953"/>
            <a:ext cx="8143875" cy="2462"/>
          </a:xfrm>
          <a:prstGeom prst="straightConnector1">
            <a:avLst/>
          </a:prstGeom>
          <a:ln w="63500">
            <a:gradFill flip="none" rotWithShape="1">
              <a:gsLst>
                <a:gs pos="0">
                  <a:schemeClr val="accent1"/>
                </a:gs>
                <a:gs pos="100000">
                  <a:schemeClr val="accent2"/>
                </a:gs>
              </a:gsLst>
              <a:lin ang="0" scaled="1"/>
              <a:tileRect/>
            </a:gradFill>
            <a:headEnd type="oval"/>
            <a:tailEnd type="stealth" w="lg" len="lg"/>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195905" y="1274064"/>
            <a:ext cx="574766" cy="307777"/>
          </a:xfrm>
          <a:prstGeom prst="rect">
            <a:avLst/>
          </a:prstGeom>
          <a:solidFill>
            <a:schemeClr val="bg1"/>
          </a:solidFill>
        </p:spPr>
        <p:txBody>
          <a:bodyPr wrap="square" lIns="0" tIns="0" rIns="0" bIns="0" rtlCol="0">
            <a:spAutoFit/>
          </a:bodyPr>
          <a:lstStyle/>
          <a:p>
            <a:pPr algn="ctr"/>
            <a:r>
              <a:rPr lang="en-US" sz="2000" dirty="0" smtClean="0">
                <a:solidFill>
                  <a:schemeClr val="accent2"/>
                </a:solidFill>
              </a:rPr>
              <a:t>FRA</a:t>
            </a:r>
            <a:endParaRPr lang="en-US" dirty="0">
              <a:solidFill>
                <a:schemeClr val="accent2"/>
              </a:solidFill>
            </a:endParaRPr>
          </a:p>
        </p:txBody>
      </p:sp>
      <p:sp>
        <p:nvSpPr>
          <p:cNvPr id="26" name="TextBox 25"/>
          <p:cNvSpPr txBox="1"/>
          <p:nvPr/>
        </p:nvSpPr>
        <p:spPr>
          <a:xfrm>
            <a:off x="4962645" y="2398392"/>
            <a:ext cx="3231152" cy="3016210"/>
          </a:xfrm>
          <a:prstGeom prst="rect">
            <a:avLst/>
          </a:prstGeom>
          <a:noFill/>
        </p:spPr>
        <p:txBody>
          <a:bodyPr wrap="square" lIns="0" tIns="0" rIns="0" bIns="0" rtlCol="0">
            <a:spAutoFit/>
          </a:bodyPr>
          <a:lstStyle/>
          <a:p>
            <a:pPr marL="182880" indent="-182880">
              <a:spcAft>
                <a:spcPts val="1200"/>
              </a:spcAft>
              <a:buFont typeface="Wingdings" panose="05000000000000000000" pitchFamily="2" charset="2"/>
              <a:buChar char="§"/>
            </a:pPr>
            <a:r>
              <a:rPr lang="en-US" sz="1600" dirty="0" smtClean="0">
                <a:solidFill>
                  <a:schemeClr val="accent2"/>
                </a:solidFill>
              </a:rPr>
              <a:t>Generally a best practice</a:t>
            </a:r>
          </a:p>
          <a:p>
            <a:pPr marL="182880" indent="-182880">
              <a:spcAft>
                <a:spcPts val="1200"/>
              </a:spcAft>
              <a:buFont typeface="Wingdings" panose="05000000000000000000" pitchFamily="2" charset="2"/>
              <a:buChar char="§"/>
            </a:pPr>
            <a:r>
              <a:rPr lang="en-US" sz="1600" dirty="0" smtClean="0">
                <a:solidFill>
                  <a:schemeClr val="accent2"/>
                </a:solidFill>
              </a:rPr>
              <a:t>Longer life expectancy</a:t>
            </a:r>
          </a:p>
          <a:p>
            <a:pPr marL="182880" indent="-182880">
              <a:spcAft>
                <a:spcPts val="1200"/>
              </a:spcAft>
              <a:buFont typeface="Wingdings" panose="05000000000000000000" pitchFamily="2" charset="2"/>
              <a:buChar char="§"/>
            </a:pPr>
            <a:r>
              <a:rPr lang="en-US" sz="1600" dirty="0" smtClean="0">
                <a:solidFill>
                  <a:schemeClr val="accent2"/>
                </a:solidFill>
              </a:rPr>
              <a:t>Higher earner with lower earning younger spouse</a:t>
            </a:r>
          </a:p>
          <a:p>
            <a:pPr marL="182880" indent="-182880">
              <a:spcAft>
                <a:spcPts val="1200"/>
              </a:spcAft>
              <a:buFont typeface="Wingdings" panose="05000000000000000000" pitchFamily="2" charset="2"/>
              <a:buChar char="§"/>
            </a:pPr>
            <a:r>
              <a:rPr lang="en-US" sz="1600" dirty="0" smtClean="0">
                <a:solidFill>
                  <a:schemeClr val="accent2"/>
                </a:solidFill>
              </a:rPr>
              <a:t>Still working or access other sources of income to meet expenses</a:t>
            </a:r>
          </a:p>
          <a:p>
            <a:pPr marL="182880" indent="-182880">
              <a:spcAft>
                <a:spcPts val="1200"/>
              </a:spcAft>
              <a:buFont typeface="Wingdings" panose="05000000000000000000" pitchFamily="2" charset="2"/>
              <a:buChar char="§"/>
            </a:pPr>
            <a:r>
              <a:rPr lang="en-US" sz="1600" dirty="0" smtClean="0">
                <a:solidFill>
                  <a:schemeClr val="accent2"/>
                </a:solidFill>
              </a:rPr>
              <a:t>Maximize a large spousal benefit</a:t>
            </a:r>
          </a:p>
          <a:p>
            <a:pPr marL="285750" indent="-285750">
              <a:spcAft>
                <a:spcPts val="1200"/>
              </a:spcAft>
              <a:buFont typeface="Wingdings" panose="05000000000000000000" pitchFamily="2" charset="2"/>
              <a:buChar char="§"/>
            </a:pPr>
            <a:endParaRPr lang="en-US" dirty="0" smtClean="0"/>
          </a:p>
        </p:txBody>
      </p:sp>
    </p:spTree>
    <p:extLst>
      <p:ext uri="{BB962C8B-B14F-4D97-AF65-F5344CB8AC3E}">
        <p14:creationId xmlns:p14="http://schemas.microsoft.com/office/powerpoint/2010/main" val="414417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DEA74A-DA10-9F43-A0C0-4EC07977258B}" type="slidenum">
              <a:rPr lang="en-US" sz="800">
                <a:solidFill>
                  <a:srgbClr val="898E9E"/>
                </a:solidFill>
                <a:cs typeface="Arial" charset="0"/>
              </a:rPr>
              <a:pPr eaLnBrk="1" hangingPunct="1"/>
              <a:t>28</a:t>
            </a:fld>
            <a:endParaRPr lang="en-US" sz="800" dirty="0">
              <a:solidFill>
                <a:srgbClr val="898E9E"/>
              </a:solidFill>
              <a:cs typeface="Arial" charset="0"/>
            </a:endParaRPr>
          </a:p>
        </p:txBody>
      </p:sp>
      <p:sp>
        <p:nvSpPr>
          <p:cNvPr id="6" name="Title 5"/>
          <p:cNvSpPr>
            <a:spLocks noGrp="1"/>
          </p:cNvSpPr>
          <p:nvPr>
            <p:ph type="title"/>
          </p:nvPr>
        </p:nvSpPr>
        <p:spPr/>
        <p:txBody>
          <a:bodyPr/>
          <a:lstStyle/>
          <a:p>
            <a:r>
              <a:rPr lang="en-US" sz="2000" dirty="0" smtClean="0"/>
              <a:t>Next steps</a:t>
            </a:r>
            <a:endParaRPr lang="en-US" sz="2000" dirty="0"/>
          </a:p>
        </p:txBody>
      </p:sp>
      <p:sp>
        <p:nvSpPr>
          <p:cNvPr id="9" name="TextBox 8"/>
          <p:cNvSpPr txBox="1"/>
          <p:nvPr/>
        </p:nvSpPr>
        <p:spPr>
          <a:xfrm>
            <a:off x="428966" y="2357121"/>
            <a:ext cx="2813770" cy="1231106"/>
          </a:xfrm>
          <a:prstGeom prst="rect">
            <a:avLst/>
          </a:prstGeom>
          <a:noFill/>
        </p:spPr>
        <p:txBody>
          <a:bodyPr wrap="square" lIns="0" tIns="0" rIns="0" bIns="0" rtlCol="0">
            <a:spAutoFit/>
          </a:bodyPr>
          <a:lstStyle/>
          <a:p>
            <a:pPr algn="ctr" defTabSz="457200" fontAlgn="base">
              <a:spcBef>
                <a:spcPct val="0"/>
              </a:spcBef>
              <a:spcAft>
                <a:spcPct val="0"/>
              </a:spcAft>
            </a:pPr>
            <a:r>
              <a:rPr lang="en-US" sz="1600" dirty="0">
                <a:solidFill>
                  <a:srgbClr val="002D62"/>
                </a:solidFill>
                <a:latin typeface="Arial" charset="0"/>
                <a:ea typeface="ＭＳ Ｐゴシック" charset="0"/>
              </a:rPr>
              <a:t>Go to </a:t>
            </a:r>
            <a:r>
              <a:rPr lang="en-US" sz="1600" b="1" u="sng" dirty="0" smtClean="0">
                <a:solidFill>
                  <a:srgbClr val="002D62"/>
                </a:solidFill>
                <a:latin typeface="Arial" charset="0"/>
                <a:ea typeface="ＭＳ Ｐゴシック" charset="0"/>
                <a:hlinkClick r:id="rId3"/>
              </a:rPr>
              <a:t>www.ssa.gov/myaccount</a:t>
            </a:r>
            <a:endParaRPr lang="en-US" sz="1600" b="1" u="sng" dirty="0" smtClean="0">
              <a:solidFill>
                <a:srgbClr val="002D62"/>
              </a:solidFill>
              <a:latin typeface="Arial" charset="0"/>
              <a:ea typeface="ＭＳ Ｐゴシック" charset="0"/>
            </a:endParaRPr>
          </a:p>
          <a:p>
            <a:pPr algn="ctr" defTabSz="457200" fontAlgn="base">
              <a:spcBef>
                <a:spcPct val="0"/>
              </a:spcBef>
              <a:spcAft>
                <a:spcPct val="0"/>
              </a:spcAft>
            </a:pPr>
            <a:r>
              <a:rPr lang="en-US" sz="1600" dirty="0" smtClean="0">
                <a:solidFill>
                  <a:srgbClr val="002D62"/>
                </a:solidFill>
                <a:latin typeface="Arial" charset="0"/>
                <a:ea typeface="ＭＳ Ｐゴシック" charset="0"/>
              </a:rPr>
              <a:t> to establish your online account and review your benefits information </a:t>
            </a:r>
          </a:p>
        </p:txBody>
      </p:sp>
      <p:sp>
        <p:nvSpPr>
          <p:cNvPr id="10" name="TextBox 9"/>
          <p:cNvSpPr txBox="1"/>
          <p:nvPr/>
        </p:nvSpPr>
        <p:spPr>
          <a:xfrm>
            <a:off x="3233227" y="2514106"/>
            <a:ext cx="2930140" cy="830997"/>
          </a:xfrm>
          <a:prstGeom prst="rect">
            <a:avLst/>
          </a:prstGeom>
          <a:noFill/>
        </p:spPr>
        <p:txBody>
          <a:bodyPr wrap="square" rtlCol="0">
            <a:spAutoFit/>
          </a:bodyPr>
          <a:lstStyle/>
          <a:p>
            <a:pPr algn="ctr" defTabSz="457200" fontAlgn="base">
              <a:spcBef>
                <a:spcPct val="0"/>
              </a:spcBef>
              <a:spcAft>
                <a:spcPct val="0"/>
              </a:spcAft>
            </a:pPr>
            <a:r>
              <a:rPr lang="en-US" sz="1600" dirty="0" smtClean="0">
                <a:solidFill>
                  <a:schemeClr val="accent1"/>
                </a:solidFill>
                <a:latin typeface="Arial" charset="0"/>
                <a:ea typeface="ＭＳ Ｐゴシック" charset="0"/>
              </a:rPr>
              <a:t>Evaluate different claiming </a:t>
            </a:r>
            <a:r>
              <a:rPr lang="en-US" sz="1600" dirty="0" smtClean="0">
                <a:solidFill>
                  <a:srgbClr val="002D62"/>
                </a:solidFill>
                <a:latin typeface="Arial" charset="0"/>
                <a:ea typeface="ＭＳ Ｐゴシック" charset="0"/>
              </a:rPr>
              <a:t>scenarios based </a:t>
            </a:r>
            <a:r>
              <a:rPr lang="en-US" sz="1600" dirty="0" smtClean="0">
                <a:solidFill>
                  <a:schemeClr val="accent1"/>
                </a:solidFill>
                <a:latin typeface="Arial" charset="0"/>
                <a:ea typeface="ＭＳ Ｐゴシック" charset="0"/>
              </a:rPr>
              <a:t>on your personal situation</a:t>
            </a:r>
            <a:endParaRPr lang="en-US" sz="1600" dirty="0">
              <a:solidFill>
                <a:schemeClr val="accent1"/>
              </a:solidFill>
              <a:latin typeface="Arial" charset="0"/>
              <a:ea typeface="ＭＳ Ｐゴシック" charset="0"/>
            </a:endParaRPr>
          </a:p>
        </p:txBody>
      </p:sp>
      <p:sp>
        <p:nvSpPr>
          <p:cNvPr id="12" name="TextBox 11"/>
          <p:cNvSpPr txBox="1"/>
          <p:nvPr/>
        </p:nvSpPr>
        <p:spPr>
          <a:xfrm>
            <a:off x="6125623" y="2507245"/>
            <a:ext cx="2637377" cy="830997"/>
          </a:xfrm>
          <a:prstGeom prst="rect">
            <a:avLst/>
          </a:prstGeom>
          <a:noFill/>
        </p:spPr>
        <p:txBody>
          <a:bodyPr wrap="square" rtlCol="0">
            <a:spAutoFit/>
          </a:bodyPr>
          <a:lstStyle/>
          <a:p>
            <a:pPr algn="ctr" defTabSz="457200" fontAlgn="base">
              <a:spcBef>
                <a:spcPct val="0"/>
              </a:spcBef>
              <a:spcAft>
                <a:spcPct val="0"/>
              </a:spcAft>
            </a:pPr>
            <a:r>
              <a:rPr lang="en-US" sz="1600" dirty="0">
                <a:solidFill>
                  <a:srgbClr val="002D62"/>
                </a:solidFill>
                <a:latin typeface="Arial" charset="0"/>
                <a:ea typeface="ＭＳ Ｐゴシック" charset="0"/>
              </a:rPr>
              <a:t>D</a:t>
            </a:r>
            <a:r>
              <a:rPr lang="en-US" sz="1600" dirty="0" smtClean="0">
                <a:solidFill>
                  <a:srgbClr val="002D62"/>
                </a:solidFill>
                <a:latin typeface="Arial" charset="0"/>
                <a:ea typeface="ＭＳ Ｐゴシック" charset="0"/>
              </a:rPr>
              <a:t>evelop and implement a comprehensive retirement income plan</a:t>
            </a:r>
            <a:endParaRPr lang="en-US" sz="1600" dirty="0">
              <a:solidFill>
                <a:srgbClr val="002D62"/>
              </a:solidFill>
              <a:latin typeface="Arial" charset="0"/>
              <a:ea typeface="ＭＳ Ｐゴシック" charset="0"/>
            </a:endParaRPr>
          </a:p>
        </p:txBody>
      </p:sp>
      <p:sp>
        <p:nvSpPr>
          <p:cNvPr id="13" name="TextBox 8"/>
          <p:cNvSpPr txBox="1">
            <a:spLocks noChangeArrowheads="1"/>
          </p:cNvSpPr>
          <p:nvPr/>
        </p:nvSpPr>
        <p:spPr bwMode="auto">
          <a:xfrm>
            <a:off x="457200" y="4233330"/>
            <a:ext cx="8305800" cy="745067"/>
          </a:xfrm>
          <a:prstGeom prst="rect">
            <a:avLst/>
          </a:prstGeom>
          <a:noFill/>
          <a:ln w="9525">
            <a:noFill/>
            <a:miter lim="800000"/>
            <a:headEnd/>
            <a:tailEnd/>
          </a:ln>
        </p:spPr>
        <p:txBody>
          <a:bodyPr lIns="0" rIns="0"/>
          <a:lstStyle/>
          <a:p>
            <a:pPr algn="ctr" defTabSz="457200" fontAlgn="base">
              <a:spcBef>
                <a:spcPct val="0"/>
              </a:spcBef>
              <a:spcAft>
                <a:spcPct val="0"/>
              </a:spcAft>
            </a:pPr>
            <a:r>
              <a:rPr lang="en-US" sz="1600" i="1" dirty="0" smtClean="0">
                <a:solidFill>
                  <a:srgbClr val="568AB4"/>
                </a:solidFill>
                <a:latin typeface="Arial" charset="0"/>
                <a:ea typeface="ＭＳ Ｐゴシック" charset="0"/>
                <a:cs typeface="Arial" charset="0"/>
              </a:rPr>
              <a:t>Raymond James has the tools, resources and </a:t>
            </a:r>
            <a:br>
              <a:rPr lang="en-US" sz="1600" i="1" dirty="0" smtClean="0">
                <a:solidFill>
                  <a:srgbClr val="568AB4"/>
                </a:solidFill>
                <a:latin typeface="Arial" charset="0"/>
                <a:ea typeface="ＭＳ Ｐゴシック" charset="0"/>
                <a:cs typeface="Arial" charset="0"/>
              </a:rPr>
            </a:br>
            <a:r>
              <a:rPr lang="en-US" sz="1600" i="1" dirty="0" smtClean="0">
                <a:solidFill>
                  <a:srgbClr val="568AB4"/>
                </a:solidFill>
                <a:latin typeface="Arial" charset="0"/>
                <a:ea typeface="ＭＳ Ｐゴシック" charset="0"/>
                <a:cs typeface="Arial" charset="0"/>
              </a:rPr>
              <a:t>expertise to help you understand the decisions you face.</a:t>
            </a:r>
            <a:endParaRPr lang="en-US" sz="1600" i="1" dirty="0">
              <a:solidFill>
                <a:srgbClr val="568AB4"/>
              </a:solidFill>
              <a:latin typeface="Arial" charset="0"/>
              <a:ea typeface="ＭＳ Ｐゴシック" charset="0"/>
              <a:cs typeface="Arial" charset="0"/>
            </a:endParaRPr>
          </a:p>
        </p:txBody>
      </p:sp>
      <p:cxnSp>
        <p:nvCxnSpPr>
          <p:cNvPr id="15" name="Straight Connector 14"/>
          <p:cNvCxnSpPr/>
          <p:nvPr/>
        </p:nvCxnSpPr>
        <p:spPr>
          <a:xfrm>
            <a:off x="3217336" y="2374890"/>
            <a:ext cx="0" cy="1169551"/>
          </a:xfrm>
          <a:prstGeom prst="line">
            <a:avLst/>
          </a:prstGeom>
          <a:ln w="6350" cmpd="sng">
            <a:solidFill>
              <a:schemeClr val="accent1"/>
            </a:solidFill>
          </a:ln>
        </p:spPr>
        <p:style>
          <a:lnRef idx="1">
            <a:schemeClr val="dk1"/>
          </a:lnRef>
          <a:fillRef idx="0">
            <a:schemeClr val="dk1"/>
          </a:fillRef>
          <a:effectRef idx="0">
            <a:schemeClr val="dk1"/>
          </a:effectRef>
          <a:fontRef idx="minor">
            <a:schemeClr val="tx1"/>
          </a:fontRef>
        </p:style>
      </p:cxnSp>
      <p:sp>
        <p:nvSpPr>
          <p:cNvPr id="16" name="Isosceles Triangle 15"/>
          <p:cNvSpPr/>
          <p:nvPr/>
        </p:nvSpPr>
        <p:spPr>
          <a:xfrm rot="16200000" flipH="1" flipV="1">
            <a:off x="3180446" y="2879519"/>
            <a:ext cx="124581" cy="100175"/>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lumMod val="75000"/>
                </a:prstClr>
              </a:solidFill>
            </a:endParaRPr>
          </a:p>
        </p:txBody>
      </p:sp>
      <p:cxnSp>
        <p:nvCxnSpPr>
          <p:cNvPr id="17" name="Straight Connector 16"/>
          <p:cNvCxnSpPr/>
          <p:nvPr/>
        </p:nvCxnSpPr>
        <p:spPr>
          <a:xfrm>
            <a:off x="6150310" y="2368028"/>
            <a:ext cx="0" cy="1169551"/>
          </a:xfrm>
          <a:prstGeom prst="line">
            <a:avLst/>
          </a:prstGeom>
          <a:ln w="6350" cmpd="sng">
            <a:solidFill>
              <a:schemeClr val="accent1"/>
            </a:solidFill>
          </a:ln>
        </p:spPr>
        <p:style>
          <a:lnRef idx="1">
            <a:schemeClr val="dk1"/>
          </a:lnRef>
          <a:fillRef idx="0">
            <a:schemeClr val="dk1"/>
          </a:fillRef>
          <a:effectRef idx="0">
            <a:schemeClr val="dk1"/>
          </a:effectRef>
          <a:fontRef idx="minor">
            <a:schemeClr val="tx1"/>
          </a:fontRef>
        </p:style>
      </p:cxnSp>
      <p:sp>
        <p:nvSpPr>
          <p:cNvPr id="18" name="Isosceles Triangle 17"/>
          <p:cNvSpPr/>
          <p:nvPr/>
        </p:nvSpPr>
        <p:spPr>
          <a:xfrm rot="16200000" flipH="1" flipV="1">
            <a:off x="6113420" y="2872657"/>
            <a:ext cx="124581" cy="100175"/>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lumMod val="75000"/>
                </a:prstClr>
              </a:solidFill>
            </a:endParaRPr>
          </a:p>
        </p:txBody>
      </p:sp>
      <p:sp>
        <p:nvSpPr>
          <p:cNvPr id="2" name="Rectangle 1"/>
          <p:cNvSpPr/>
          <p:nvPr/>
        </p:nvSpPr>
        <p:spPr>
          <a:xfrm>
            <a:off x="428966" y="5766635"/>
            <a:ext cx="8334034" cy="461665"/>
          </a:xfrm>
          <a:prstGeom prst="rect">
            <a:avLst/>
          </a:prstGeom>
        </p:spPr>
        <p:txBody>
          <a:bodyPr wrap="square">
            <a:spAutoFit/>
          </a:bodyPr>
          <a:lstStyle/>
          <a:p>
            <a:r>
              <a:rPr lang="en-US" sz="800" dirty="0">
                <a:solidFill>
                  <a:srgbClr val="636363"/>
                </a:solidFill>
                <a:latin typeface="Arial" panose="020B0604020202020204" pitchFamily="34" charset="0"/>
                <a:cs typeface="Arial" panose="020B0604020202020204" pitchFamily="34" charset="0"/>
              </a:rPr>
              <a:t>The information herein has been obtained from sources considered to be reliable, but we do not guarantee that the foregoing material is accurate or complete. This information is not a complete summary or statement of all available data necessary for making a decision and does not constitute a recommendation. You should discuss any tax or legal matters with the appropriate professional.</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037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61975"/>
            <a:ext cx="8277225" cy="512763"/>
          </a:xfrm>
        </p:spPr>
        <p:txBody>
          <a:bodyPr>
            <a:normAutofit/>
          </a:bodyPr>
          <a:lstStyle/>
          <a:p>
            <a:pPr>
              <a:defRPr/>
            </a:pPr>
            <a:r>
              <a:rPr lang="en-US" sz="2000" dirty="0" smtClean="0">
                <a:solidFill>
                  <a:srgbClr val="002D62"/>
                </a:solidFill>
              </a:rPr>
              <a:t>Retirement income Sources</a:t>
            </a:r>
            <a:endParaRPr lang="en-US" sz="2000" dirty="0"/>
          </a:p>
        </p:txBody>
      </p:sp>
      <p:sp>
        <p:nvSpPr>
          <p:cNvPr id="33795" name="Slide Number Placeholder 4"/>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FA0B3AB0-7610-43B2-9AA2-B321DCA632B4}" type="slidenum">
              <a:rPr lang="en-US" altLang="en-US" sz="800"/>
              <a:pPr>
                <a:spcBef>
                  <a:spcPct val="0"/>
                </a:spcBef>
                <a:buSzTx/>
                <a:buFontTx/>
                <a:buNone/>
              </a:pPr>
              <a:t>3</a:t>
            </a:fld>
            <a:endParaRPr lang="en-US" altLang="en-US" sz="800" dirty="0"/>
          </a:p>
        </p:txBody>
      </p:sp>
      <p:sp>
        <p:nvSpPr>
          <p:cNvPr id="2" name="TextBox 1"/>
          <p:cNvSpPr txBox="1"/>
          <p:nvPr/>
        </p:nvSpPr>
        <p:spPr>
          <a:xfrm>
            <a:off x="457200" y="6018053"/>
            <a:ext cx="5971880" cy="246221"/>
          </a:xfrm>
          <a:prstGeom prst="rect">
            <a:avLst/>
          </a:prstGeom>
          <a:noFill/>
        </p:spPr>
        <p:txBody>
          <a:bodyPr wrap="square" rtlCol="0">
            <a:spAutoFit/>
          </a:bodyPr>
          <a:lstStyle/>
          <a:p>
            <a:pPr defTabSz="457200" eaLnBrk="0" fontAlgn="base" hangingPunct="0">
              <a:spcBef>
                <a:spcPct val="0"/>
              </a:spcBef>
              <a:spcAft>
                <a:spcPct val="0"/>
              </a:spcAft>
            </a:pPr>
            <a:r>
              <a:rPr lang="en-US" sz="1000" dirty="0" smtClean="0">
                <a:solidFill>
                  <a:srgbClr val="383C3E"/>
                </a:solidFill>
                <a:ea typeface="ＭＳ Ｐゴシック" panose="020B0600070205080204" pitchFamily="34" charset="-128"/>
              </a:rPr>
              <a:t>Source: Fast Facts &amp; Figures about Social Security, 2015</a:t>
            </a:r>
            <a:endParaRPr lang="en-US" sz="1000" dirty="0">
              <a:solidFill>
                <a:srgbClr val="383C3E"/>
              </a:solidFill>
              <a:ea typeface="ＭＳ Ｐゴシック" panose="020B0600070205080204" pitchFamily="34" charset="-128"/>
            </a:endParaRPr>
          </a:p>
        </p:txBody>
      </p:sp>
      <p:pic>
        <p:nvPicPr>
          <p:cNvPr id="3" name="Picture 2"/>
          <p:cNvPicPr>
            <a:picLocks noChangeAspect="1"/>
          </p:cNvPicPr>
          <p:nvPr/>
        </p:nvPicPr>
        <p:blipFill rotWithShape="1">
          <a:blip r:embed="rId3"/>
          <a:srcRect l="26017" t="5735" r="25861" b="6802"/>
          <a:stretch/>
        </p:blipFill>
        <p:spPr>
          <a:xfrm>
            <a:off x="1828800" y="1328893"/>
            <a:ext cx="5081286" cy="4689160"/>
          </a:xfrm>
          <a:prstGeom prst="rect">
            <a:avLst/>
          </a:prstGeom>
        </p:spPr>
      </p:pic>
    </p:spTree>
    <p:extLst>
      <p:ext uri="{BB962C8B-B14F-4D97-AF65-F5344CB8AC3E}">
        <p14:creationId xmlns:p14="http://schemas.microsoft.com/office/powerpoint/2010/main" val="1807061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561975"/>
            <a:ext cx="7772400" cy="512763"/>
          </a:xfrm>
        </p:spPr>
        <p:txBody>
          <a:bodyPr/>
          <a:lstStyle/>
          <a:p>
            <a:pPr>
              <a:defRPr/>
            </a:pPr>
            <a:r>
              <a:rPr lang="en-US" dirty="0" smtClean="0">
                <a:solidFill>
                  <a:srgbClr val="002D62"/>
                </a:solidFill>
              </a:rPr>
              <a:t>Advantages of Social Security</a:t>
            </a:r>
            <a:endParaRPr lang="en-US" dirty="0"/>
          </a:p>
        </p:txBody>
      </p:sp>
      <p:sp>
        <p:nvSpPr>
          <p:cNvPr id="16387" name="Slide Number Placeholder 4"/>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39E202E5-28A1-4836-AF9B-DB1424D4EFC9}" type="slidenum">
              <a:rPr lang="en-US" altLang="en-US" sz="800"/>
              <a:pPr>
                <a:spcBef>
                  <a:spcPct val="0"/>
                </a:spcBef>
                <a:buSzTx/>
                <a:buFontTx/>
                <a:buNone/>
              </a:pPr>
              <a:t>4</a:t>
            </a:fld>
            <a:endParaRPr lang="en-US" altLang="en-US" sz="800" dirty="0"/>
          </a:p>
        </p:txBody>
      </p:sp>
      <p:sp>
        <p:nvSpPr>
          <p:cNvPr id="8" name="Rounded Rectangle 7"/>
          <p:cNvSpPr/>
          <p:nvPr/>
        </p:nvSpPr>
        <p:spPr>
          <a:xfrm>
            <a:off x="6203950" y="1279525"/>
            <a:ext cx="2286000" cy="2286000"/>
          </a:xfrm>
          <a:prstGeom prst="roundRect">
            <a:avLst/>
          </a:prstGeom>
          <a:solidFill>
            <a:srgbClr val="568AB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r>
              <a:rPr lang="en-US" sz="1600" dirty="0" smtClean="0">
                <a:solidFill>
                  <a:prstClr val="white"/>
                </a:solidFill>
                <a:latin typeface="Arial" panose="020B0604020202020204" pitchFamily="34" charset="0"/>
                <a:cs typeface="Arial" panose="020B0604020202020204" pitchFamily="34" charset="0"/>
              </a:rPr>
              <a:t>Annual Inflation Adjustments</a:t>
            </a:r>
          </a:p>
        </p:txBody>
      </p:sp>
      <p:sp>
        <p:nvSpPr>
          <p:cNvPr id="10" name="Rounded Rectangle 9"/>
          <p:cNvSpPr/>
          <p:nvPr/>
        </p:nvSpPr>
        <p:spPr>
          <a:xfrm>
            <a:off x="671513" y="3767138"/>
            <a:ext cx="2286000" cy="2286000"/>
          </a:xfrm>
          <a:prstGeom prst="roundRect">
            <a:avLst/>
          </a:prstGeom>
          <a:solidFill>
            <a:srgbClr val="8CC2CE"/>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sz="1600" dirty="0">
              <a:solidFill>
                <a:prstClr val="white"/>
              </a:solidFill>
              <a:latin typeface="Arial" panose="020B0604020202020204" pitchFamily="34" charset="0"/>
              <a:cs typeface="Arial" panose="020B0604020202020204" pitchFamily="34" charset="0"/>
            </a:endParaRPr>
          </a:p>
          <a:p>
            <a:pPr algn="ctr" defTabSz="457200" fontAlgn="base">
              <a:spcBef>
                <a:spcPct val="0"/>
              </a:spcBef>
              <a:spcAft>
                <a:spcPct val="0"/>
              </a:spcAft>
              <a:defRPr/>
            </a:pPr>
            <a:endParaRPr lang="en-US" sz="1600" dirty="0">
              <a:solidFill>
                <a:prstClr val="white"/>
              </a:solidFill>
              <a:latin typeface="Arial" panose="020B0604020202020204" pitchFamily="34" charset="0"/>
              <a:cs typeface="Arial" panose="020B0604020202020204" pitchFamily="34" charset="0"/>
            </a:endParaRPr>
          </a:p>
          <a:p>
            <a:pPr algn="ctr" defTabSz="457200" fontAlgn="base">
              <a:spcBef>
                <a:spcPct val="0"/>
              </a:spcBef>
              <a:spcAft>
                <a:spcPct val="0"/>
              </a:spcAft>
              <a:defRPr/>
            </a:pPr>
            <a:r>
              <a:rPr lang="en-US" sz="1600" dirty="0">
                <a:solidFill>
                  <a:prstClr val="white"/>
                </a:solidFill>
                <a:latin typeface="Arial" panose="020B0604020202020204" pitchFamily="34" charset="0"/>
                <a:cs typeface="Arial" panose="020B0604020202020204" pitchFamily="34" charset="0"/>
              </a:rPr>
              <a:t>Preferential Tax Treatment</a:t>
            </a:r>
          </a:p>
        </p:txBody>
      </p:sp>
      <p:sp>
        <p:nvSpPr>
          <p:cNvPr id="11" name="Rounded Rectangle 10"/>
          <p:cNvSpPr/>
          <p:nvPr/>
        </p:nvSpPr>
        <p:spPr>
          <a:xfrm>
            <a:off x="671513" y="1279525"/>
            <a:ext cx="2286000" cy="2286000"/>
          </a:xfrm>
          <a:prstGeom prst="round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sz="1600" dirty="0">
              <a:solidFill>
                <a:prstClr val="white"/>
              </a:solidFill>
              <a:latin typeface="Arial" panose="020B0604020202020204" pitchFamily="34" charset="0"/>
              <a:cs typeface="Arial" panose="020B0604020202020204" pitchFamily="34" charset="0"/>
            </a:endParaRPr>
          </a:p>
          <a:p>
            <a:pPr algn="ctr" defTabSz="457200" fontAlgn="base">
              <a:spcBef>
                <a:spcPct val="0"/>
              </a:spcBef>
              <a:spcAft>
                <a:spcPct val="0"/>
              </a:spcAft>
              <a:defRPr/>
            </a:pPr>
            <a:endParaRPr lang="en-US" sz="1600" dirty="0" smtClean="0">
              <a:solidFill>
                <a:prstClr val="white"/>
              </a:solidFill>
              <a:latin typeface="Arial" panose="020B0604020202020204" pitchFamily="34" charset="0"/>
              <a:cs typeface="Arial" panose="020B0604020202020204" pitchFamily="34" charset="0"/>
            </a:endParaRPr>
          </a:p>
          <a:p>
            <a:pPr algn="ctr" defTabSz="457200" fontAlgn="base">
              <a:spcBef>
                <a:spcPct val="0"/>
              </a:spcBef>
              <a:spcAft>
                <a:spcPct val="0"/>
              </a:spcAft>
              <a:defRPr/>
            </a:pPr>
            <a:r>
              <a:rPr lang="en-US" sz="1600" dirty="0" smtClean="0">
                <a:solidFill>
                  <a:prstClr val="white"/>
                </a:solidFill>
                <a:latin typeface="Arial" panose="020B0604020202020204" pitchFamily="34" charset="0"/>
                <a:cs typeface="Arial" panose="020B0604020202020204" pitchFamily="34" charset="0"/>
              </a:rPr>
              <a:t>Lifetime income &amp;</a:t>
            </a:r>
          </a:p>
          <a:p>
            <a:pPr algn="ctr" defTabSz="457200" fontAlgn="base">
              <a:spcBef>
                <a:spcPct val="0"/>
              </a:spcBef>
              <a:spcAft>
                <a:spcPct val="0"/>
              </a:spcAft>
              <a:defRPr/>
            </a:pPr>
            <a:r>
              <a:rPr lang="en-US" sz="1600" dirty="0" smtClean="0">
                <a:solidFill>
                  <a:prstClr val="white"/>
                </a:solidFill>
                <a:latin typeface="Arial" panose="020B0604020202020204" pitchFamily="34" charset="0"/>
                <a:cs typeface="Arial" panose="020B0604020202020204" pitchFamily="34" charset="0"/>
              </a:rPr>
              <a:t>Longevity insurance</a:t>
            </a:r>
            <a:endParaRPr lang="en-US" sz="1600" dirty="0">
              <a:solidFill>
                <a:prstClr val="white"/>
              </a:solidFill>
              <a:latin typeface="Arial" panose="020B0604020202020204" pitchFamily="34" charset="0"/>
              <a:cs typeface="Arial" panose="020B0604020202020204" pitchFamily="34" charset="0"/>
            </a:endParaRPr>
          </a:p>
        </p:txBody>
      </p:sp>
      <p:sp>
        <p:nvSpPr>
          <p:cNvPr id="12" name="Rounded Rectangle 11"/>
          <p:cNvSpPr/>
          <p:nvPr/>
        </p:nvSpPr>
        <p:spPr>
          <a:xfrm>
            <a:off x="3436938" y="1284288"/>
            <a:ext cx="2286000" cy="2286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sz="1600" dirty="0" smtClean="0">
              <a:solidFill>
                <a:prstClr val="white"/>
              </a:solidFill>
              <a:latin typeface="Arial" panose="020B0604020202020204" pitchFamily="34" charset="0"/>
              <a:cs typeface="Arial" panose="020B0604020202020204" pitchFamily="34" charset="0"/>
            </a:endParaRPr>
          </a:p>
          <a:p>
            <a:pPr algn="ctr" defTabSz="457200" fontAlgn="base">
              <a:spcBef>
                <a:spcPct val="0"/>
              </a:spcBef>
              <a:spcAft>
                <a:spcPct val="0"/>
              </a:spcAft>
              <a:defRPr/>
            </a:pPr>
            <a:endParaRPr lang="en-US" sz="1600" dirty="0" smtClean="0">
              <a:solidFill>
                <a:prstClr val="white"/>
              </a:solidFill>
              <a:latin typeface="Arial" panose="020B0604020202020204" pitchFamily="34" charset="0"/>
              <a:cs typeface="Arial" panose="020B0604020202020204" pitchFamily="34" charset="0"/>
            </a:endParaRPr>
          </a:p>
          <a:p>
            <a:pPr algn="ctr" defTabSz="457200" fontAlgn="base">
              <a:spcBef>
                <a:spcPct val="0"/>
              </a:spcBef>
              <a:spcAft>
                <a:spcPct val="0"/>
              </a:spcAft>
              <a:defRPr/>
            </a:pPr>
            <a:r>
              <a:rPr lang="en-US" sz="1600" dirty="0" smtClean="0">
                <a:solidFill>
                  <a:prstClr val="white"/>
                </a:solidFill>
                <a:latin typeface="Arial" panose="020B0604020202020204" pitchFamily="34" charset="0"/>
                <a:cs typeface="Arial" panose="020B0604020202020204" pitchFamily="34" charset="0"/>
              </a:rPr>
              <a:t>Government backed</a:t>
            </a:r>
          </a:p>
          <a:p>
            <a:pPr algn="ctr" defTabSz="457200" fontAlgn="base">
              <a:spcBef>
                <a:spcPct val="0"/>
              </a:spcBef>
              <a:spcAft>
                <a:spcPct val="0"/>
              </a:spcAft>
              <a:defRPr/>
            </a:pPr>
            <a:endParaRPr lang="en-US" sz="1600" dirty="0">
              <a:solidFill>
                <a:prstClr val="white"/>
              </a:solidFill>
              <a:latin typeface="Arial" panose="020B0604020202020204" pitchFamily="34" charset="0"/>
              <a:cs typeface="Arial" panose="020B0604020202020204" pitchFamily="34" charset="0"/>
            </a:endParaRPr>
          </a:p>
        </p:txBody>
      </p:sp>
      <p:sp>
        <p:nvSpPr>
          <p:cNvPr id="16" name="Rounded Rectangle 15"/>
          <p:cNvSpPr/>
          <p:nvPr/>
        </p:nvSpPr>
        <p:spPr>
          <a:xfrm>
            <a:off x="3436938" y="3762375"/>
            <a:ext cx="2286000" cy="2286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sz="1600" dirty="0">
              <a:solidFill>
                <a:prstClr val="white"/>
              </a:solidFill>
              <a:latin typeface="Arial" panose="020B0604020202020204" pitchFamily="34" charset="0"/>
              <a:cs typeface="Arial" panose="020B0604020202020204" pitchFamily="34" charset="0"/>
            </a:endParaRPr>
          </a:p>
          <a:p>
            <a:pPr algn="ctr" defTabSz="457200" fontAlgn="base">
              <a:spcBef>
                <a:spcPct val="0"/>
              </a:spcBef>
              <a:spcAft>
                <a:spcPct val="0"/>
              </a:spcAft>
              <a:defRPr/>
            </a:pPr>
            <a:endParaRPr lang="en-US" sz="1600" dirty="0" smtClean="0">
              <a:solidFill>
                <a:prstClr val="white"/>
              </a:solidFill>
              <a:latin typeface="Arial" panose="020B0604020202020204" pitchFamily="34" charset="0"/>
              <a:cs typeface="Arial" panose="020B0604020202020204" pitchFamily="34" charset="0"/>
            </a:endParaRPr>
          </a:p>
          <a:p>
            <a:pPr algn="ctr" defTabSz="457200" fontAlgn="base">
              <a:spcBef>
                <a:spcPct val="0"/>
              </a:spcBef>
              <a:spcAft>
                <a:spcPct val="0"/>
              </a:spcAft>
              <a:defRPr/>
            </a:pPr>
            <a:r>
              <a:rPr lang="en-US" sz="1600" dirty="0" smtClean="0">
                <a:solidFill>
                  <a:prstClr val="white"/>
                </a:solidFill>
                <a:latin typeface="Arial" panose="020B0604020202020204" pitchFamily="34" charset="0"/>
                <a:cs typeface="Arial" panose="020B0604020202020204" pitchFamily="34" charset="0"/>
              </a:rPr>
              <a:t>Survivor </a:t>
            </a:r>
            <a:r>
              <a:rPr lang="en-US" sz="1600" dirty="0">
                <a:solidFill>
                  <a:prstClr val="white"/>
                </a:solidFill>
                <a:latin typeface="Arial" panose="020B0604020202020204" pitchFamily="34" charset="0"/>
                <a:cs typeface="Arial" panose="020B0604020202020204" pitchFamily="34" charset="0"/>
              </a:rPr>
              <a:t>Benefits</a:t>
            </a:r>
          </a:p>
        </p:txBody>
      </p:sp>
      <p:sp>
        <p:nvSpPr>
          <p:cNvPr id="17" name="Rounded Rectangle 16"/>
          <p:cNvSpPr/>
          <p:nvPr/>
        </p:nvSpPr>
        <p:spPr>
          <a:xfrm>
            <a:off x="6203950" y="3762375"/>
            <a:ext cx="2286000" cy="2286000"/>
          </a:xfrm>
          <a:prstGeom prst="roundRect">
            <a:avLst/>
          </a:prstGeom>
          <a:solidFill>
            <a:srgbClr val="3E5D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dirty="0">
              <a:solidFill>
                <a:prstClr val="white"/>
              </a:solidFill>
            </a:endParaRPr>
          </a:p>
          <a:p>
            <a:pPr algn="ctr" defTabSz="457200" fontAlgn="base">
              <a:spcBef>
                <a:spcPct val="0"/>
              </a:spcBef>
              <a:spcAft>
                <a:spcPct val="0"/>
              </a:spcAft>
              <a:defRPr/>
            </a:pPr>
            <a:endParaRPr lang="en-US" sz="1600" dirty="0" smtClean="0">
              <a:solidFill>
                <a:prstClr val="white"/>
              </a:solidFill>
            </a:endParaRPr>
          </a:p>
          <a:p>
            <a:pPr algn="ctr" defTabSz="457200" fontAlgn="base">
              <a:spcBef>
                <a:spcPct val="0"/>
              </a:spcBef>
              <a:spcAft>
                <a:spcPct val="0"/>
              </a:spcAft>
              <a:defRPr/>
            </a:pPr>
            <a:r>
              <a:rPr lang="en-US" sz="1600" dirty="0" smtClean="0">
                <a:solidFill>
                  <a:prstClr val="white"/>
                </a:solidFill>
              </a:rPr>
              <a:t>Steady stream of </a:t>
            </a:r>
            <a:r>
              <a:rPr lang="en-US" sz="1600" dirty="0">
                <a:solidFill>
                  <a:prstClr val="white"/>
                </a:solidFill>
                <a:latin typeface="Arial" panose="020B0604020202020204" pitchFamily="34" charset="0"/>
                <a:cs typeface="Arial" panose="020B0604020202020204" pitchFamily="34" charset="0"/>
              </a:rPr>
              <a:t>m</a:t>
            </a:r>
            <a:r>
              <a:rPr lang="en-US" sz="1600" dirty="0" smtClean="0">
                <a:solidFill>
                  <a:prstClr val="white"/>
                </a:solidFill>
                <a:latin typeface="Arial" panose="020B0604020202020204" pitchFamily="34" charset="0"/>
                <a:cs typeface="Arial" panose="020B0604020202020204" pitchFamily="34" charset="0"/>
              </a:rPr>
              <a:t>onthly income</a:t>
            </a:r>
            <a:endParaRPr lang="en-US" sz="1600" dirty="0">
              <a:solidFill>
                <a:prstClr val="white"/>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biLevel thresh="25000"/>
          </a:blip>
          <a:stretch>
            <a:fillRect/>
          </a:stretch>
        </p:blipFill>
        <p:spPr>
          <a:xfrm>
            <a:off x="1245995" y="1347695"/>
            <a:ext cx="1137036" cy="1579624"/>
          </a:xfrm>
          <a:prstGeom prst="rect">
            <a:avLst/>
          </a:prstGeom>
        </p:spPr>
      </p:pic>
      <p:pic>
        <p:nvPicPr>
          <p:cNvPr id="3" name="Picture 2"/>
          <p:cNvPicPr>
            <a:picLocks noChangeAspect="1"/>
          </p:cNvPicPr>
          <p:nvPr/>
        </p:nvPicPr>
        <p:blipFill>
          <a:blip r:embed="rId4">
            <a:biLevel thresh="25000"/>
          </a:blip>
          <a:stretch>
            <a:fillRect/>
          </a:stretch>
        </p:blipFill>
        <p:spPr>
          <a:xfrm>
            <a:off x="4601181" y="3810856"/>
            <a:ext cx="888652" cy="906735"/>
          </a:xfrm>
          <a:prstGeom prst="rect">
            <a:avLst/>
          </a:prstGeom>
        </p:spPr>
      </p:pic>
      <p:pic>
        <p:nvPicPr>
          <p:cNvPr id="4" name="Picture 3"/>
          <p:cNvPicPr>
            <a:picLocks noChangeAspect="1"/>
          </p:cNvPicPr>
          <p:nvPr/>
        </p:nvPicPr>
        <p:blipFill>
          <a:blip r:embed="rId5">
            <a:biLevel thresh="25000"/>
          </a:blip>
          <a:stretch>
            <a:fillRect/>
          </a:stretch>
        </p:blipFill>
        <p:spPr>
          <a:xfrm>
            <a:off x="4046538" y="4565628"/>
            <a:ext cx="1057610" cy="1139869"/>
          </a:xfrm>
          <a:prstGeom prst="rect">
            <a:avLst/>
          </a:prstGeom>
        </p:spPr>
      </p:pic>
      <p:pic>
        <p:nvPicPr>
          <p:cNvPr id="5" name="Picture 4"/>
          <p:cNvPicPr>
            <a:picLocks noChangeAspect="1"/>
          </p:cNvPicPr>
          <p:nvPr/>
        </p:nvPicPr>
        <p:blipFill>
          <a:blip r:embed="rId6">
            <a:biLevel thresh="25000"/>
          </a:blip>
          <a:stretch>
            <a:fillRect/>
          </a:stretch>
        </p:blipFill>
        <p:spPr>
          <a:xfrm>
            <a:off x="6742321" y="1487112"/>
            <a:ext cx="1207977" cy="1314826"/>
          </a:xfrm>
          <a:prstGeom prst="rect">
            <a:avLst/>
          </a:prstGeom>
        </p:spPr>
      </p:pic>
      <p:pic>
        <p:nvPicPr>
          <p:cNvPr id="7" name="Picture 6"/>
          <p:cNvPicPr>
            <a:picLocks noChangeAspect="1"/>
          </p:cNvPicPr>
          <p:nvPr/>
        </p:nvPicPr>
        <p:blipFill>
          <a:blip r:embed="rId7">
            <a:biLevel thresh="25000"/>
          </a:blip>
          <a:stretch>
            <a:fillRect/>
          </a:stretch>
        </p:blipFill>
        <p:spPr>
          <a:xfrm>
            <a:off x="6654076" y="3810855"/>
            <a:ext cx="1296222" cy="1349309"/>
          </a:xfrm>
          <a:prstGeom prst="rect">
            <a:avLst/>
          </a:prstGeom>
        </p:spPr>
      </p:pic>
      <p:pic>
        <p:nvPicPr>
          <p:cNvPr id="9" name="Picture 8"/>
          <p:cNvPicPr>
            <a:picLocks noChangeAspect="1"/>
          </p:cNvPicPr>
          <p:nvPr/>
        </p:nvPicPr>
        <p:blipFill>
          <a:blip r:embed="rId8">
            <a:biLevel thresh="25000"/>
          </a:blip>
          <a:stretch>
            <a:fillRect/>
          </a:stretch>
        </p:blipFill>
        <p:spPr>
          <a:xfrm>
            <a:off x="1339702" y="3865563"/>
            <a:ext cx="1251098" cy="1521119"/>
          </a:xfrm>
          <a:prstGeom prst="rect">
            <a:avLst/>
          </a:prstGeom>
        </p:spPr>
      </p:pic>
      <p:pic>
        <p:nvPicPr>
          <p:cNvPr id="13" name="Picture 12"/>
          <p:cNvPicPr>
            <a:picLocks noChangeAspect="1"/>
          </p:cNvPicPr>
          <p:nvPr/>
        </p:nvPicPr>
        <p:blipFill>
          <a:blip r:embed="rId9">
            <a:biLevel thresh="25000"/>
          </a:blip>
          <a:stretch>
            <a:fillRect/>
          </a:stretch>
        </p:blipFill>
        <p:spPr>
          <a:xfrm>
            <a:off x="3740331" y="1349575"/>
            <a:ext cx="1721699" cy="1577744"/>
          </a:xfrm>
          <a:prstGeom prst="rect">
            <a:avLst/>
          </a:prstGeom>
        </p:spPr>
      </p:pic>
    </p:spTree>
    <p:extLst>
      <p:ext uri="{BB962C8B-B14F-4D97-AF65-F5344CB8AC3E}">
        <p14:creationId xmlns:p14="http://schemas.microsoft.com/office/powerpoint/2010/main" val="4211256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lum bright="8000"/>
          </a:blip>
          <a:stretch>
            <a:fillRect/>
          </a:stretch>
        </p:blipFill>
        <p:spPr>
          <a:xfrm>
            <a:off x="1524000" y="1144596"/>
            <a:ext cx="5905533" cy="4882461"/>
          </a:xfrm>
          <a:prstGeom prst="rect">
            <a:avLst/>
          </a:prstGeom>
        </p:spPr>
      </p:pic>
      <p:sp>
        <p:nvSpPr>
          <p:cNvPr id="6" name="Title 5"/>
          <p:cNvSpPr>
            <a:spLocks noGrp="1"/>
          </p:cNvSpPr>
          <p:nvPr>
            <p:ph type="title"/>
          </p:nvPr>
        </p:nvSpPr>
        <p:spPr>
          <a:xfrm>
            <a:off x="722313" y="561975"/>
            <a:ext cx="7772400" cy="512763"/>
          </a:xfrm>
        </p:spPr>
        <p:txBody>
          <a:bodyPr>
            <a:normAutofit/>
          </a:bodyPr>
          <a:lstStyle/>
          <a:p>
            <a:pPr>
              <a:defRPr/>
            </a:pPr>
            <a:r>
              <a:rPr lang="en-US" sz="2000" dirty="0" smtClean="0">
                <a:solidFill>
                  <a:srgbClr val="002D62"/>
                </a:solidFill>
              </a:rPr>
              <a:t>social security solvency</a:t>
            </a:r>
            <a:endParaRPr lang="en-US" sz="2000" dirty="0"/>
          </a:p>
        </p:txBody>
      </p:sp>
      <p:sp>
        <p:nvSpPr>
          <p:cNvPr id="14339" name="Slide Number Placeholder 4"/>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98D8561B-6E35-4AFE-9675-133D42D8F0DB}" type="slidenum">
              <a:rPr lang="en-US" altLang="en-US" sz="800"/>
              <a:pPr>
                <a:spcBef>
                  <a:spcPct val="0"/>
                </a:spcBef>
                <a:buSzTx/>
                <a:buFontTx/>
                <a:buNone/>
              </a:pPr>
              <a:t>5</a:t>
            </a:fld>
            <a:endParaRPr lang="en-US" altLang="en-US" sz="800" dirty="0"/>
          </a:p>
        </p:txBody>
      </p:sp>
      <p:sp>
        <p:nvSpPr>
          <p:cNvPr id="8" name="TextBox 7"/>
          <p:cNvSpPr txBox="1"/>
          <p:nvPr/>
        </p:nvSpPr>
        <p:spPr>
          <a:xfrm>
            <a:off x="403226" y="2007384"/>
            <a:ext cx="8410574" cy="3416320"/>
          </a:xfrm>
          <a:prstGeom prst="rect">
            <a:avLst/>
          </a:prstGeom>
          <a:noFill/>
        </p:spPr>
        <p:txBody>
          <a:bodyPr wrap="square">
            <a:spAutoFit/>
          </a:bodyPr>
          <a:lstStyle/>
          <a:p>
            <a:pPr defTabSz="457200" fontAlgn="base">
              <a:spcBef>
                <a:spcPct val="0"/>
              </a:spcBef>
              <a:spcAft>
                <a:spcPct val="0"/>
              </a:spcAft>
              <a:defRPr/>
            </a:pPr>
            <a:endParaRPr lang="en-US" b="1" dirty="0">
              <a:solidFill>
                <a:srgbClr val="002D62"/>
              </a:solidFill>
              <a:latin typeface="Arial" panose="020B0604020202020204" pitchFamily="34" charset="0"/>
              <a:ea typeface="ＭＳ Ｐゴシック" panose="020B0600070205080204" pitchFamily="34" charset="-128"/>
            </a:endParaRPr>
          </a:p>
          <a:p>
            <a:pPr marL="285750" indent="-285750" defTabSz="457200" fontAlgn="base">
              <a:spcBef>
                <a:spcPct val="0"/>
              </a:spcBef>
              <a:spcAft>
                <a:spcPct val="0"/>
              </a:spcAft>
              <a:buFont typeface="Wingdings" panose="05000000000000000000" pitchFamily="2" charset="2"/>
              <a:buChar char="§"/>
              <a:defRPr/>
            </a:pPr>
            <a:r>
              <a:rPr lang="en-US" b="1" dirty="0">
                <a:solidFill>
                  <a:srgbClr val="002D62"/>
                </a:solidFill>
                <a:latin typeface="Arial" panose="020B0604020202020204" pitchFamily="34" charset="0"/>
                <a:ea typeface="ＭＳ Ｐゴシック" panose="020B0600070205080204" pitchFamily="34" charset="-128"/>
              </a:rPr>
              <a:t>Social Security Old-Age and Survivors Insurance and Disability Insurance trust funds are projected to meet funding needs through 2034. </a:t>
            </a:r>
          </a:p>
          <a:p>
            <a:pPr defTabSz="457200" fontAlgn="base">
              <a:spcBef>
                <a:spcPct val="0"/>
              </a:spcBef>
              <a:spcAft>
                <a:spcPct val="0"/>
              </a:spcAft>
              <a:defRPr/>
            </a:pPr>
            <a:endParaRPr lang="en-US" b="1" dirty="0">
              <a:solidFill>
                <a:srgbClr val="002D62"/>
              </a:solidFill>
              <a:latin typeface="Arial" panose="020B0604020202020204" pitchFamily="34" charset="0"/>
              <a:ea typeface="ＭＳ Ｐゴシック" panose="020B0600070205080204" pitchFamily="34" charset="-128"/>
            </a:endParaRPr>
          </a:p>
          <a:p>
            <a:pPr marL="285750" indent="-285750" defTabSz="457200" fontAlgn="base">
              <a:spcBef>
                <a:spcPct val="0"/>
              </a:spcBef>
              <a:spcAft>
                <a:spcPct val="0"/>
              </a:spcAft>
              <a:buFont typeface="Wingdings" panose="05000000000000000000" pitchFamily="2" charset="2"/>
              <a:buChar char="§"/>
              <a:defRPr/>
            </a:pPr>
            <a:r>
              <a:rPr lang="en-US" b="1" dirty="0" smtClean="0">
                <a:solidFill>
                  <a:srgbClr val="002D62"/>
                </a:solidFill>
                <a:latin typeface="Arial" panose="020B0604020202020204" pitchFamily="34" charset="0"/>
                <a:ea typeface="ＭＳ Ｐゴシック" panose="020B0600070205080204" pitchFamily="34" charset="-128"/>
              </a:rPr>
              <a:t>After 2034, payroll </a:t>
            </a:r>
            <a:r>
              <a:rPr lang="en-US" b="1" dirty="0">
                <a:solidFill>
                  <a:srgbClr val="002D62"/>
                </a:solidFill>
                <a:latin typeface="Arial" panose="020B0604020202020204" pitchFamily="34" charset="0"/>
                <a:ea typeface="ＭＳ Ｐゴシック" panose="020B0600070205080204" pitchFamily="34" charset="-128"/>
              </a:rPr>
              <a:t>taxes are projected to pay about 79% of benefits through 2089</a:t>
            </a:r>
            <a:r>
              <a:rPr lang="en-US" b="1" dirty="0" smtClean="0">
                <a:solidFill>
                  <a:srgbClr val="002D62"/>
                </a:solidFill>
                <a:latin typeface="Arial" panose="020B0604020202020204" pitchFamily="34" charset="0"/>
                <a:ea typeface="ＭＳ Ｐゴシック" panose="020B0600070205080204" pitchFamily="34" charset="-128"/>
              </a:rPr>
              <a:t>.</a:t>
            </a:r>
          </a:p>
          <a:p>
            <a:pPr marL="285750" indent="-285750" defTabSz="457200" fontAlgn="base">
              <a:spcBef>
                <a:spcPct val="0"/>
              </a:spcBef>
              <a:spcAft>
                <a:spcPct val="0"/>
              </a:spcAft>
              <a:buFont typeface="Wingdings" panose="05000000000000000000" pitchFamily="2" charset="2"/>
              <a:buChar char="§"/>
              <a:defRPr/>
            </a:pPr>
            <a:endParaRPr lang="en-US" b="1" dirty="0" smtClean="0">
              <a:solidFill>
                <a:srgbClr val="002D62"/>
              </a:solidFill>
              <a:latin typeface="Arial" panose="020B0604020202020204" pitchFamily="34" charset="0"/>
              <a:ea typeface="ＭＳ Ｐゴシック" panose="020B0600070205080204" pitchFamily="34" charset="-128"/>
            </a:endParaRPr>
          </a:p>
          <a:p>
            <a:pPr marL="285750" indent="-285750" defTabSz="457200" fontAlgn="base">
              <a:spcBef>
                <a:spcPct val="0"/>
              </a:spcBef>
              <a:spcAft>
                <a:spcPct val="0"/>
              </a:spcAft>
              <a:buFont typeface="Wingdings" panose="05000000000000000000" pitchFamily="2" charset="2"/>
              <a:buChar char="§"/>
              <a:defRPr/>
            </a:pPr>
            <a:r>
              <a:rPr lang="en-US" b="1" dirty="0" smtClean="0">
                <a:solidFill>
                  <a:srgbClr val="002D62"/>
                </a:solidFill>
                <a:latin typeface="Arial" panose="020B0604020202020204" pitchFamily="34" charset="0"/>
                <a:ea typeface="ＭＳ Ｐゴシック" panose="020B0600070205080204" pitchFamily="34" charset="-128"/>
              </a:rPr>
              <a:t>Future reform is likely</a:t>
            </a:r>
          </a:p>
          <a:p>
            <a:pPr marL="285750" indent="-285750" defTabSz="457200" fontAlgn="base">
              <a:spcBef>
                <a:spcPct val="0"/>
              </a:spcBef>
              <a:spcAft>
                <a:spcPct val="0"/>
              </a:spcAft>
              <a:buFont typeface="Wingdings" panose="05000000000000000000" pitchFamily="2" charset="2"/>
              <a:buChar char="§"/>
              <a:defRPr/>
            </a:pPr>
            <a:endParaRPr lang="en-US" b="1" dirty="0">
              <a:solidFill>
                <a:srgbClr val="002D62"/>
              </a:solidFill>
              <a:latin typeface="Arial" panose="020B0604020202020204" pitchFamily="34" charset="0"/>
              <a:ea typeface="ＭＳ Ｐゴシック" panose="020B0600070205080204" pitchFamily="34" charset="-128"/>
            </a:endParaRPr>
          </a:p>
          <a:p>
            <a:pPr marL="285750" indent="-285750" defTabSz="457200" fontAlgn="base">
              <a:spcBef>
                <a:spcPct val="0"/>
              </a:spcBef>
              <a:spcAft>
                <a:spcPct val="0"/>
              </a:spcAft>
              <a:buFont typeface="Wingdings" panose="05000000000000000000" pitchFamily="2" charset="2"/>
              <a:buChar char="§"/>
              <a:defRPr/>
            </a:pPr>
            <a:r>
              <a:rPr lang="en-US" b="1" dirty="0" smtClean="0">
                <a:solidFill>
                  <a:srgbClr val="002D62"/>
                </a:solidFill>
                <a:latin typeface="Arial" panose="020B0604020202020204" pitchFamily="34" charset="0"/>
                <a:ea typeface="ＭＳ Ｐゴシック" panose="020B0600070205080204" pitchFamily="34" charset="-128"/>
              </a:rPr>
              <a:t>Fears of Social Security reducing benefits should not influence your claiming decision</a:t>
            </a:r>
            <a:endParaRPr lang="en-US" b="1" dirty="0">
              <a:solidFill>
                <a:srgbClr val="002D62"/>
              </a:solidFill>
              <a:latin typeface="Arial" panose="020B0604020202020204" pitchFamily="34" charset="0"/>
              <a:ea typeface="ＭＳ Ｐゴシック" panose="020B0600070205080204" pitchFamily="34" charset="-128"/>
            </a:endParaRPr>
          </a:p>
          <a:p>
            <a:pPr defTabSz="457200" fontAlgn="base">
              <a:spcBef>
                <a:spcPct val="0"/>
              </a:spcBef>
              <a:spcAft>
                <a:spcPct val="0"/>
              </a:spcAft>
              <a:defRPr/>
            </a:pPr>
            <a:endParaRPr lang="en-US" b="1" dirty="0">
              <a:solidFill>
                <a:srgbClr val="002D62"/>
              </a:solidFill>
              <a:latin typeface="Arial" panose="020B0604020202020204" pitchFamily="34" charset="0"/>
              <a:ea typeface="ＭＳ Ｐゴシック" panose="020B0600070205080204" pitchFamily="34" charset="-128"/>
            </a:endParaRPr>
          </a:p>
        </p:txBody>
      </p:sp>
      <p:sp>
        <p:nvSpPr>
          <p:cNvPr id="7" name="TextBox 6"/>
          <p:cNvSpPr txBox="1"/>
          <p:nvPr/>
        </p:nvSpPr>
        <p:spPr>
          <a:xfrm>
            <a:off x="457200" y="6018053"/>
            <a:ext cx="5971880" cy="246221"/>
          </a:xfrm>
          <a:prstGeom prst="rect">
            <a:avLst/>
          </a:prstGeom>
          <a:noFill/>
        </p:spPr>
        <p:txBody>
          <a:bodyPr wrap="square" rtlCol="0">
            <a:spAutoFit/>
          </a:bodyPr>
          <a:lstStyle/>
          <a:p>
            <a:pPr defTabSz="457200" eaLnBrk="0" fontAlgn="base" hangingPunct="0">
              <a:spcBef>
                <a:spcPct val="0"/>
              </a:spcBef>
              <a:spcAft>
                <a:spcPct val="0"/>
              </a:spcAft>
            </a:pPr>
            <a:r>
              <a:rPr lang="en-US" sz="1000" dirty="0" smtClean="0">
                <a:solidFill>
                  <a:srgbClr val="383C3E"/>
                </a:solidFill>
                <a:ea typeface="ＭＳ Ｐゴシック" panose="020B0600070205080204" pitchFamily="34" charset="-128"/>
              </a:rPr>
              <a:t>Source: Fast Facts &amp; Figures about Social Security, 2015</a:t>
            </a:r>
            <a:endParaRPr lang="en-US" sz="1000" dirty="0">
              <a:solidFill>
                <a:srgbClr val="383C3E"/>
              </a:solidFill>
              <a:ea typeface="ＭＳ Ｐゴシック" panose="020B0600070205080204" pitchFamily="34" charset="-128"/>
            </a:endParaRPr>
          </a:p>
        </p:txBody>
      </p:sp>
    </p:spTree>
    <p:extLst>
      <p:ext uri="{BB962C8B-B14F-4D97-AF65-F5344CB8AC3E}">
        <p14:creationId xmlns:p14="http://schemas.microsoft.com/office/powerpoint/2010/main" val="2870459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561975"/>
            <a:ext cx="7772400" cy="512763"/>
          </a:xfrm>
        </p:spPr>
        <p:txBody>
          <a:bodyPr>
            <a:normAutofit/>
          </a:bodyPr>
          <a:lstStyle/>
          <a:p>
            <a:pPr>
              <a:defRPr/>
            </a:pPr>
            <a:r>
              <a:rPr lang="en-US" sz="1800" dirty="0" smtClean="0">
                <a:solidFill>
                  <a:srgbClr val="002D62"/>
                </a:solidFill>
              </a:rPr>
              <a:t>Your social security account</a:t>
            </a:r>
            <a:endParaRPr lang="en-US" sz="1800" dirty="0"/>
          </a:p>
        </p:txBody>
      </p:sp>
      <p:sp>
        <p:nvSpPr>
          <p:cNvPr id="12291" name="Slide Number Placeholder 4"/>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7E4672D4-A48C-4081-92EB-22B8F1F8E571}" type="slidenum">
              <a:rPr lang="en-US" altLang="en-US" sz="800"/>
              <a:pPr>
                <a:spcBef>
                  <a:spcPct val="0"/>
                </a:spcBef>
                <a:buSzTx/>
                <a:buFontTx/>
                <a:buNone/>
              </a:pPr>
              <a:t>6</a:t>
            </a:fld>
            <a:endParaRPr lang="en-US" altLang="en-US" sz="800" dirty="0"/>
          </a:p>
        </p:txBody>
      </p:sp>
      <p:pic>
        <p:nvPicPr>
          <p:cNvPr id="12292" name="Picture 4" descr="SSC repo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2215" y="1427163"/>
            <a:ext cx="5159987"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590550" y="1608381"/>
            <a:ext cx="2000250" cy="904875"/>
          </a:xfrm>
          <a:prstGeom prst="rect">
            <a:avLst/>
          </a:prstGeom>
          <a:ln>
            <a:noFill/>
          </a:ln>
          <a:effectLst>
            <a:outerShdw blurRad="292100" dist="139700" dir="2700000" sx="93000" sy="93000" algn="tl" rotWithShape="0">
              <a:schemeClr val="tx1">
                <a:alpha val="65000"/>
              </a:schemeClr>
            </a:outerShdw>
          </a:effectLst>
        </p:spPr>
      </p:pic>
      <p:pic>
        <p:nvPicPr>
          <p:cNvPr id="2" name="Picture 1"/>
          <p:cNvPicPr>
            <a:picLocks noChangeAspect="1"/>
          </p:cNvPicPr>
          <p:nvPr/>
        </p:nvPicPr>
        <p:blipFill rotWithShape="1">
          <a:blip r:embed="rId5"/>
          <a:srcRect l="2912" t="1851" r="1819" b="2929"/>
          <a:stretch/>
        </p:blipFill>
        <p:spPr>
          <a:xfrm>
            <a:off x="590550" y="2875633"/>
            <a:ext cx="2680677" cy="3118339"/>
          </a:xfrm>
          <a:prstGeom prst="rect">
            <a:avLst/>
          </a:prstGeom>
          <a:ln>
            <a:noFill/>
          </a:ln>
          <a:effectLst>
            <a:outerShdw blurRad="292100" dist="139700" dir="2700000" sx="95000" sy="95000" algn="tl" rotWithShape="0">
              <a:schemeClr val="tx1">
                <a:alpha val="65000"/>
              </a:schemeClr>
            </a:outerShdw>
          </a:effectLst>
        </p:spPr>
      </p:pic>
    </p:spTree>
    <p:extLst>
      <p:ext uri="{BB962C8B-B14F-4D97-AF65-F5344CB8AC3E}">
        <p14:creationId xmlns:p14="http://schemas.microsoft.com/office/powerpoint/2010/main" val="908937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561975"/>
            <a:ext cx="7772400" cy="512763"/>
          </a:xfrm>
        </p:spPr>
        <p:txBody>
          <a:bodyPr>
            <a:normAutofit/>
          </a:bodyPr>
          <a:lstStyle/>
          <a:p>
            <a:pPr>
              <a:defRPr/>
            </a:pPr>
            <a:r>
              <a:rPr lang="en-US" sz="2000" dirty="0" smtClean="0">
                <a:solidFill>
                  <a:srgbClr val="002D62"/>
                </a:solidFill>
              </a:rPr>
              <a:t>Terms to know</a:t>
            </a:r>
            <a:endParaRPr lang="en-US" sz="2000" dirty="0"/>
          </a:p>
        </p:txBody>
      </p:sp>
      <p:sp>
        <p:nvSpPr>
          <p:cNvPr id="20483" name="Slide Number Placeholder 4"/>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8A8E7F5B-516A-4145-94A3-121AE31F4218}" type="slidenum">
              <a:rPr lang="en-US" altLang="en-US" sz="800"/>
              <a:pPr>
                <a:spcBef>
                  <a:spcPct val="0"/>
                </a:spcBef>
                <a:buSzTx/>
                <a:buFontTx/>
                <a:buNone/>
              </a:pPr>
              <a:t>7</a:t>
            </a:fld>
            <a:endParaRPr lang="en-US" altLang="en-US" sz="800" dirty="0"/>
          </a:p>
        </p:txBody>
      </p:sp>
      <p:sp>
        <p:nvSpPr>
          <p:cNvPr id="20484" name="TextBox 13"/>
          <p:cNvSpPr txBox="1">
            <a:spLocks noChangeArrowheads="1"/>
          </p:cNvSpPr>
          <p:nvPr/>
        </p:nvSpPr>
        <p:spPr bwMode="auto">
          <a:xfrm>
            <a:off x="457200" y="1155704"/>
            <a:ext cx="7751852" cy="15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0"/>
              </a:spcBef>
              <a:spcAft>
                <a:spcPct val="0"/>
              </a:spcAft>
            </a:pPr>
            <a:r>
              <a:rPr lang="en-US" altLang="en-US" b="1" dirty="0">
                <a:solidFill>
                  <a:schemeClr val="accent1"/>
                </a:solidFill>
              </a:rPr>
              <a:t>Primary Insurance Amount (</a:t>
            </a:r>
            <a:r>
              <a:rPr lang="en-US" altLang="en-US" b="1" dirty="0" smtClean="0">
                <a:solidFill>
                  <a:schemeClr val="accent1"/>
                </a:solidFill>
              </a:rPr>
              <a:t>PIA) </a:t>
            </a:r>
          </a:p>
          <a:p>
            <a:pPr defTabSz="457200" fontAlgn="base">
              <a:spcBef>
                <a:spcPct val="0"/>
              </a:spcBef>
              <a:spcAft>
                <a:spcPct val="0"/>
              </a:spcAft>
            </a:pPr>
            <a:endParaRPr lang="en-US" altLang="en-US" sz="800" b="1" dirty="0" smtClean="0">
              <a:solidFill>
                <a:schemeClr val="accent1"/>
              </a:solidFill>
            </a:endParaRPr>
          </a:p>
          <a:p>
            <a:pPr marL="285750" indent="-285750" defTabSz="457200" fontAlgn="base">
              <a:spcBef>
                <a:spcPct val="0"/>
              </a:spcBef>
              <a:spcAft>
                <a:spcPts val="1000"/>
              </a:spcAft>
              <a:buFont typeface="Wingdings" panose="05000000000000000000" pitchFamily="2" charset="2"/>
              <a:buChar char="§"/>
            </a:pPr>
            <a:r>
              <a:rPr lang="en-US" altLang="en-US" sz="1600" dirty="0" smtClean="0">
                <a:solidFill>
                  <a:srgbClr val="383C3E"/>
                </a:solidFill>
              </a:rPr>
              <a:t>Monthly benefit you are eligible to collect at your full retirement age (FRA)</a:t>
            </a:r>
          </a:p>
          <a:p>
            <a:pPr marL="285750" indent="-285750" defTabSz="457200" fontAlgn="base">
              <a:spcBef>
                <a:spcPct val="0"/>
              </a:spcBef>
              <a:spcAft>
                <a:spcPts val="1000"/>
              </a:spcAft>
              <a:buFont typeface="Wingdings" panose="05000000000000000000" pitchFamily="2" charset="2"/>
              <a:buChar char="§"/>
            </a:pPr>
            <a:r>
              <a:rPr lang="en-US" altLang="en-US" sz="1600" dirty="0" smtClean="0">
                <a:solidFill>
                  <a:srgbClr val="383C3E"/>
                </a:solidFill>
              </a:rPr>
              <a:t>Determined by your 35 highest earning years</a:t>
            </a:r>
            <a:endParaRPr lang="en-US" altLang="en-US" sz="1600" dirty="0">
              <a:solidFill>
                <a:srgbClr val="383C3E"/>
              </a:solidFill>
            </a:endParaRPr>
          </a:p>
          <a:p>
            <a:pPr marL="285750" indent="-285750" defTabSz="457200" fontAlgn="base">
              <a:spcBef>
                <a:spcPct val="0"/>
              </a:spcBef>
              <a:spcAft>
                <a:spcPts val="1000"/>
              </a:spcAft>
              <a:buFont typeface="Wingdings" panose="05000000000000000000" pitchFamily="2" charset="2"/>
              <a:buChar char="§"/>
            </a:pPr>
            <a:r>
              <a:rPr lang="en-US" altLang="en-US" sz="1600" dirty="0" smtClean="0">
                <a:solidFill>
                  <a:srgbClr val="383C3E"/>
                </a:solidFill>
              </a:rPr>
              <a:t>2018 Max PIA = $2,788 per month</a:t>
            </a:r>
            <a:endParaRPr lang="en-US" altLang="en-US" sz="1600" dirty="0">
              <a:solidFill>
                <a:srgbClr val="383C3E"/>
              </a:solidFill>
            </a:endParaRPr>
          </a:p>
        </p:txBody>
      </p:sp>
      <p:pic>
        <p:nvPicPr>
          <p:cNvPr id="9" name="Picture 8"/>
          <p:cNvPicPr>
            <a:picLocks noChangeAspect="1"/>
          </p:cNvPicPr>
          <p:nvPr/>
        </p:nvPicPr>
        <p:blipFill>
          <a:blip r:embed="rId3"/>
          <a:stretch>
            <a:fillRect/>
          </a:stretch>
        </p:blipFill>
        <p:spPr>
          <a:xfrm>
            <a:off x="569343" y="3278037"/>
            <a:ext cx="8057122" cy="2820837"/>
          </a:xfrm>
          <a:prstGeom prst="rect">
            <a:avLst/>
          </a:prstGeom>
        </p:spPr>
      </p:pic>
    </p:spTree>
    <p:extLst>
      <p:ext uri="{BB962C8B-B14F-4D97-AF65-F5344CB8AC3E}">
        <p14:creationId xmlns:p14="http://schemas.microsoft.com/office/powerpoint/2010/main" val="842231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47819"/>
            <a:ext cx="8277225" cy="512763"/>
          </a:xfrm>
        </p:spPr>
        <p:txBody>
          <a:bodyPr>
            <a:normAutofit/>
          </a:bodyPr>
          <a:lstStyle/>
          <a:p>
            <a:pPr>
              <a:defRPr/>
            </a:pPr>
            <a:r>
              <a:rPr lang="en-US" sz="2000" dirty="0" smtClean="0">
                <a:solidFill>
                  <a:schemeClr val="accent1"/>
                </a:solidFill>
              </a:rPr>
              <a:t>Early vs. delayed Filing</a:t>
            </a:r>
            <a:endParaRPr lang="en-US" sz="2000" dirty="0">
              <a:solidFill>
                <a:schemeClr val="accent1"/>
              </a:solidFill>
            </a:endParaRPr>
          </a:p>
        </p:txBody>
      </p:sp>
      <p:sp>
        <p:nvSpPr>
          <p:cNvPr id="33795" name="Slide Number Placeholder 4"/>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E0A29EDF-A5D1-4991-A88F-CDF6B1904B49}" type="slidenum">
              <a:rPr lang="en-US" altLang="en-US" sz="800"/>
              <a:pPr>
                <a:spcBef>
                  <a:spcPct val="0"/>
                </a:spcBef>
                <a:buSzTx/>
                <a:buFontTx/>
                <a:buNone/>
              </a:pPr>
              <a:t>8</a:t>
            </a:fld>
            <a:endParaRPr lang="en-US" altLang="en-US" sz="800" dirty="0"/>
          </a:p>
        </p:txBody>
      </p:sp>
      <p:pic>
        <p:nvPicPr>
          <p:cNvPr id="8" name="Picture 7"/>
          <p:cNvPicPr>
            <a:picLocks noChangeAspect="1"/>
          </p:cNvPicPr>
          <p:nvPr/>
        </p:nvPicPr>
        <p:blipFill>
          <a:blip r:embed="rId3"/>
          <a:stretch>
            <a:fillRect/>
          </a:stretch>
        </p:blipFill>
        <p:spPr>
          <a:xfrm>
            <a:off x="552233" y="1181818"/>
            <a:ext cx="8106610" cy="4977442"/>
          </a:xfrm>
          <a:prstGeom prst="rect">
            <a:avLst/>
          </a:prstGeom>
        </p:spPr>
      </p:pic>
      <p:sp>
        <p:nvSpPr>
          <p:cNvPr id="2" name="Rectangle 1"/>
          <p:cNvSpPr/>
          <p:nvPr/>
        </p:nvSpPr>
        <p:spPr>
          <a:xfrm>
            <a:off x="7588912" y="6026973"/>
            <a:ext cx="1145513" cy="246221"/>
          </a:xfrm>
          <a:prstGeom prst="rect">
            <a:avLst/>
          </a:prstGeom>
        </p:spPr>
        <p:txBody>
          <a:bodyPr wrap="square">
            <a:spAutoFit/>
          </a:bodyPr>
          <a:lstStyle/>
          <a:p>
            <a:pPr algn="ctr"/>
            <a:r>
              <a:rPr lang="en-US" sz="1000" dirty="0" smtClean="0">
                <a:ea typeface="Calibri" panose="020F0502020204030204" pitchFamily="34" charset="0"/>
                <a:cs typeface="Times New Roman" panose="02020603050405020304" pitchFamily="18" charset="0"/>
              </a:rPr>
              <a:t>Source: SSA.gov</a:t>
            </a:r>
            <a:endParaRPr lang="en-US" sz="1000" dirty="0"/>
          </a:p>
        </p:txBody>
      </p:sp>
    </p:spTree>
    <p:extLst>
      <p:ext uri="{BB962C8B-B14F-4D97-AF65-F5344CB8AC3E}">
        <p14:creationId xmlns:p14="http://schemas.microsoft.com/office/powerpoint/2010/main" val="4091638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561975"/>
            <a:ext cx="7772400" cy="512763"/>
          </a:xfrm>
        </p:spPr>
        <p:txBody>
          <a:bodyPr>
            <a:normAutofit/>
          </a:bodyPr>
          <a:lstStyle/>
          <a:p>
            <a:pPr>
              <a:defRPr/>
            </a:pPr>
            <a:r>
              <a:rPr lang="en-US" sz="2000" dirty="0" smtClean="0">
                <a:solidFill>
                  <a:srgbClr val="002D62"/>
                </a:solidFill>
              </a:rPr>
              <a:t>Your Benefits Information</a:t>
            </a:r>
            <a:endParaRPr lang="en-US" sz="2000" dirty="0"/>
          </a:p>
        </p:txBody>
      </p:sp>
      <p:sp>
        <p:nvSpPr>
          <p:cNvPr id="20483" name="Slide Number Placeholder 4"/>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40000"/>
              <a:buFont typeface="Wingdings" panose="05000000000000000000" pitchFamily="2" charset="2"/>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SzPct val="65000"/>
              <a:buFont typeface="Lucida Grande" charset="0"/>
              <a:buChar char="-"/>
              <a:defRPr sz="1200">
                <a:solidFill>
                  <a:srgbClr val="4D4F53"/>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fld id="{8A8E7F5B-516A-4145-94A3-121AE31F4218}" type="slidenum">
              <a:rPr lang="en-US" altLang="en-US" sz="800"/>
              <a:pPr>
                <a:spcBef>
                  <a:spcPct val="0"/>
                </a:spcBef>
                <a:buSzTx/>
                <a:buFontTx/>
                <a:buNone/>
              </a:pPr>
              <a:t>9</a:t>
            </a:fld>
            <a:endParaRPr lang="en-US" altLang="en-US" sz="800" dirty="0"/>
          </a:p>
        </p:txBody>
      </p:sp>
      <p:pic>
        <p:nvPicPr>
          <p:cNvPr id="2" name="Picture 1"/>
          <p:cNvPicPr>
            <a:picLocks noChangeAspect="1"/>
          </p:cNvPicPr>
          <p:nvPr/>
        </p:nvPicPr>
        <p:blipFill>
          <a:blip r:embed="rId3"/>
          <a:stretch>
            <a:fillRect/>
          </a:stretch>
        </p:blipFill>
        <p:spPr>
          <a:xfrm>
            <a:off x="457200" y="1346925"/>
            <a:ext cx="8245505" cy="1286839"/>
          </a:xfrm>
          <a:prstGeom prst="rect">
            <a:avLst/>
          </a:prstGeom>
          <a:effectLst>
            <a:outerShdw blurRad="63500" sx="102000" sy="102000" algn="ctr" rotWithShape="0">
              <a:schemeClr val="bg2">
                <a:alpha val="40000"/>
              </a:schemeClr>
            </a:outerShdw>
          </a:effectLst>
        </p:spPr>
      </p:pic>
      <p:sp>
        <p:nvSpPr>
          <p:cNvPr id="3" name="Rectangle 2"/>
          <p:cNvSpPr/>
          <p:nvPr/>
        </p:nvSpPr>
        <p:spPr>
          <a:xfrm>
            <a:off x="1515178" y="2056588"/>
            <a:ext cx="6979535" cy="557633"/>
          </a:xfrm>
          <a:prstGeom prst="rect">
            <a:avLst/>
          </a:prstGeom>
          <a:noFill/>
          <a:ln w="25400">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a:stretch>
            <a:fillRect/>
          </a:stretch>
        </p:blipFill>
        <p:spPr>
          <a:xfrm>
            <a:off x="1515178" y="3002204"/>
            <a:ext cx="6171142" cy="2801235"/>
          </a:xfrm>
          <a:prstGeom prst="rect">
            <a:avLst/>
          </a:prstGeom>
          <a:effectLst>
            <a:outerShdw blurRad="63500" sx="102000" sy="102000" algn="ctr" rotWithShape="0">
              <a:schemeClr val="bg2">
                <a:alpha val="40000"/>
              </a:schemeClr>
            </a:outerShdw>
          </a:effectLst>
        </p:spPr>
      </p:pic>
      <p:sp>
        <p:nvSpPr>
          <p:cNvPr id="11" name="Rectangle 10"/>
          <p:cNvSpPr/>
          <p:nvPr/>
        </p:nvSpPr>
        <p:spPr>
          <a:xfrm>
            <a:off x="1620254" y="4042611"/>
            <a:ext cx="5141493" cy="926432"/>
          </a:xfrm>
          <a:prstGeom prst="rect">
            <a:avLst/>
          </a:prstGeom>
          <a:noFill/>
          <a:ln w="25400">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5291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RJtemplate_PRINT-HO">
  <a:themeElements>
    <a:clrScheme name="Ray J">
      <a:dk1>
        <a:srgbClr val="383C3E"/>
      </a:dk1>
      <a:lt1>
        <a:sysClr val="window" lastClr="FFFFFF"/>
      </a:lt1>
      <a:dk2>
        <a:srgbClr val="6F7274"/>
      </a:dk2>
      <a:lt2>
        <a:srgbClr val="A8A9AA"/>
      </a:lt2>
      <a:accent1>
        <a:srgbClr val="002D62"/>
      </a:accent1>
      <a:accent2>
        <a:srgbClr val="568AB4"/>
      </a:accent2>
      <a:accent3>
        <a:srgbClr val="8D89A5"/>
      </a:accent3>
      <a:accent4>
        <a:srgbClr val="8CC2CE"/>
      </a:accent4>
      <a:accent5>
        <a:srgbClr val="3E5D58"/>
      </a:accent5>
      <a:accent6>
        <a:srgbClr val="403A6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ssible SS Slides.pot [Compatibility Mode]" id="{4143FBF0-D4F2-4932-83EC-6DC753C915ED}" vid="{8C58C1F6-0C37-4A83-831F-06E95662FC52}"/>
    </a:ext>
  </a:extLst>
</a:theme>
</file>

<file path=ppt/theme/theme10.xml><?xml version="1.0" encoding="utf-8"?>
<a:theme xmlns:a="http://schemas.openxmlformats.org/drawingml/2006/main" name="13_RJtemplate_PRINT-HO">
  <a:themeElements>
    <a:clrScheme name="Ray J">
      <a:dk1>
        <a:srgbClr val="383C3E"/>
      </a:dk1>
      <a:lt1>
        <a:sysClr val="window" lastClr="FFFFFF"/>
      </a:lt1>
      <a:dk2>
        <a:srgbClr val="6F7274"/>
      </a:dk2>
      <a:lt2>
        <a:srgbClr val="A8A9AA"/>
      </a:lt2>
      <a:accent1>
        <a:srgbClr val="002D62"/>
      </a:accent1>
      <a:accent2>
        <a:srgbClr val="568AB4"/>
      </a:accent2>
      <a:accent3>
        <a:srgbClr val="8D89A5"/>
      </a:accent3>
      <a:accent4>
        <a:srgbClr val="8CC2CE"/>
      </a:accent4>
      <a:accent5>
        <a:srgbClr val="3E5D58"/>
      </a:accent5>
      <a:accent6>
        <a:srgbClr val="403A6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ssible SS Slides.pot [Compatibility Mode]" id="{4143FBF0-D4F2-4932-83EC-6DC753C915ED}" vid="{8C58C1F6-0C37-4A83-831F-06E95662FC52}"/>
    </a:ext>
  </a:extLst>
</a:theme>
</file>

<file path=ppt/theme/theme11.xml><?xml version="1.0" encoding="utf-8"?>
<a:theme xmlns:a="http://schemas.openxmlformats.org/drawingml/2006/main" name="RJtemplate_ELECTRONIC">
  <a:themeElements>
    <a:clrScheme name="Ray J">
      <a:dk1>
        <a:srgbClr val="383C3E"/>
      </a:dk1>
      <a:lt1>
        <a:sysClr val="window" lastClr="FFFFFF"/>
      </a:lt1>
      <a:dk2>
        <a:srgbClr val="6F7274"/>
      </a:dk2>
      <a:lt2>
        <a:srgbClr val="A8A9AA"/>
      </a:lt2>
      <a:accent1>
        <a:srgbClr val="002D62"/>
      </a:accent1>
      <a:accent2>
        <a:srgbClr val="568AB4"/>
      </a:accent2>
      <a:accent3>
        <a:srgbClr val="8D89A5"/>
      </a:accent3>
      <a:accent4>
        <a:srgbClr val="8CC2CE"/>
      </a:accent4>
      <a:accent5>
        <a:srgbClr val="3E5D58"/>
      </a:accent5>
      <a:accent6>
        <a:srgbClr val="403A6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2_RJtemplate_PRINT-HO">
  <a:themeElements>
    <a:clrScheme name="Ray J">
      <a:dk1>
        <a:srgbClr val="383C3E"/>
      </a:dk1>
      <a:lt1>
        <a:sysClr val="window" lastClr="FFFFFF"/>
      </a:lt1>
      <a:dk2>
        <a:srgbClr val="6F7274"/>
      </a:dk2>
      <a:lt2>
        <a:srgbClr val="A8A9AA"/>
      </a:lt2>
      <a:accent1>
        <a:srgbClr val="002D62"/>
      </a:accent1>
      <a:accent2>
        <a:srgbClr val="568AB4"/>
      </a:accent2>
      <a:accent3>
        <a:srgbClr val="8D89A5"/>
      </a:accent3>
      <a:accent4>
        <a:srgbClr val="8CC2CE"/>
      </a:accent4>
      <a:accent5>
        <a:srgbClr val="3E5D58"/>
      </a:accent5>
      <a:accent6>
        <a:srgbClr val="403A6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ssible SS Slides.pot [Compatibility Mode]" id="{4143FBF0-D4F2-4932-83EC-6DC753C915ED}" vid="{8C58C1F6-0C37-4A83-831F-06E95662FC52}"/>
    </a:ext>
  </a:extLst>
</a:theme>
</file>

<file path=ppt/theme/theme13.xml><?xml version="1.0" encoding="utf-8"?>
<a:theme xmlns:a="http://schemas.openxmlformats.org/drawingml/2006/main" name="1_RJtemplate_ELECTRONIC">
  <a:themeElements>
    <a:clrScheme name="Ray J">
      <a:dk1>
        <a:srgbClr val="383C3E"/>
      </a:dk1>
      <a:lt1>
        <a:sysClr val="window" lastClr="FFFFFF"/>
      </a:lt1>
      <a:dk2>
        <a:srgbClr val="6F7274"/>
      </a:dk2>
      <a:lt2>
        <a:srgbClr val="A8A9AA"/>
      </a:lt2>
      <a:accent1>
        <a:srgbClr val="002D62"/>
      </a:accent1>
      <a:accent2>
        <a:srgbClr val="568AB4"/>
      </a:accent2>
      <a:accent3>
        <a:srgbClr val="8D89A5"/>
      </a:accent3>
      <a:accent4>
        <a:srgbClr val="8CC2CE"/>
      </a:accent4>
      <a:accent5>
        <a:srgbClr val="3E5D58"/>
      </a:accent5>
      <a:accent6>
        <a:srgbClr val="403A6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RJtemplate_PRINT-HO">
  <a:themeElements>
    <a:clrScheme name="Ray J">
      <a:dk1>
        <a:srgbClr val="383C3E"/>
      </a:dk1>
      <a:lt1>
        <a:sysClr val="window" lastClr="FFFFFF"/>
      </a:lt1>
      <a:dk2>
        <a:srgbClr val="6F7274"/>
      </a:dk2>
      <a:lt2>
        <a:srgbClr val="A8A9AA"/>
      </a:lt2>
      <a:accent1>
        <a:srgbClr val="002D62"/>
      </a:accent1>
      <a:accent2>
        <a:srgbClr val="568AB4"/>
      </a:accent2>
      <a:accent3>
        <a:srgbClr val="8D89A5"/>
      </a:accent3>
      <a:accent4>
        <a:srgbClr val="8CC2CE"/>
      </a:accent4>
      <a:accent5>
        <a:srgbClr val="3E5D58"/>
      </a:accent5>
      <a:accent6>
        <a:srgbClr val="403A6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ssible SS Slides.pot [Compatibility Mode]" id="{4143FBF0-D4F2-4932-83EC-6DC753C915ED}" vid="{8C58C1F6-0C37-4A83-831F-06E95662FC52}"/>
    </a:ext>
  </a:extLst>
</a:theme>
</file>

<file path=ppt/theme/theme3.xml><?xml version="1.0" encoding="utf-8"?>
<a:theme xmlns:a="http://schemas.openxmlformats.org/drawingml/2006/main" name="1_RJtemplate_PRINT-HO">
  <a:themeElements>
    <a:clrScheme name="Ray J">
      <a:dk1>
        <a:srgbClr val="383C3E"/>
      </a:dk1>
      <a:lt1>
        <a:sysClr val="window" lastClr="FFFFFF"/>
      </a:lt1>
      <a:dk2>
        <a:srgbClr val="6F7274"/>
      </a:dk2>
      <a:lt2>
        <a:srgbClr val="A8A9AA"/>
      </a:lt2>
      <a:accent1>
        <a:srgbClr val="002D62"/>
      </a:accent1>
      <a:accent2>
        <a:srgbClr val="568AB4"/>
      </a:accent2>
      <a:accent3>
        <a:srgbClr val="8D89A5"/>
      </a:accent3>
      <a:accent4>
        <a:srgbClr val="8CC2CE"/>
      </a:accent4>
      <a:accent5>
        <a:srgbClr val="3E5D58"/>
      </a:accent5>
      <a:accent6>
        <a:srgbClr val="403A6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ssible SS Slides.pot [Compatibility Mode]" id="{4143FBF0-D4F2-4932-83EC-6DC753C915ED}" vid="{8C58C1F6-0C37-4A83-831F-06E95662FC52}"/>
    </a:ext>
  </a:extLst>
</a:theme>
</file>

<file path=ppt/theme/theme4.xml><?xml version="1.0" encoding="utf-8"?>
<a:theme xmlns:a="http://schemas.openxmlformats.org/drawingml/2006/main" name="3_RJtemplate_PRINT-HO">
  <a:themeElements>
    <a:clrScheme name="Ray J">
      <a:dk1>
        <a:srgbClr val="383C3E"/>
      </a:dk1>
      <a:lt1>
        <a:sysClr val="window" lastClr="FFFFFF"/>
      </a:lt1>
      <a:dk2>
        <a:srgbClr val="6F7274"/>
      </a:dk2>
      <a:lt2>
        <a:srgbClr val="A8A9AA"/>
      </a:lt2>
      <a:accent1>
        <a:srgbClr val="002D62"/>
      </a:accent1>
      <a:accent2>
        <a:srgbClr val="568AB4"/>
      </a:accent2>
      <a:accent3>
        <a:srgbClr val="8D89A5"/>
      </a:accent3>
      <a:accent4>
        <a:srgbClr val="8CC2CE"/>
      </a:accent4>
      <a:accent5>
        <a:srgbClr val="3E5D58"/>
      </a:accent5>
      <a:accent6>
        <a:srgbClr val="403A6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ssible SS Slides.pot [Compatibility Mode]" id="{4143FBF0-D4F2-4932-83EC-6DC753C915ED}" vid="{8C58C1F6-0C37-4A83-831F-06E95662FC52}"/>
    </a:ext>
  </a:extLst>
</a:theme>
</file>

<file path=ppt/theme/theme5.xml><?xml version="1.0" encoding="utf-8"?>
<a:theme xmlns:a="http://schemas.openxmlformats.org/drawingml/2006/main" name="4_RJtemplate_PRINT-HO">
  <a:themeElements>
    <a:clrScheme name="Ray J">
      <a:dk1>
        <a:srgbClr val="383C3E"/>
      </a:dk1>
      <a:lt1>
        <a:sysClr val="window" lastClr="FFFFFF"/>
      </a:lt1>
      <a:dk2>
        <a:srgbClr val="6F7274"/>
      </a:dk2>
      <a:lt2>
        <a:srgbClr val="A8A9AA"/>
      </a:lt2>
      <a:accent1>
        <a:srgbClr val="002D62"/>
      </a:accent1>
      <a:accent2>
        <a:srgbClr val="568AB4"/>
      </a:accent2>
      <a:accent3>
        <a:srgbClr val="8D89A5"/>
      </a:accent3>
      <a:accent4>
        <a:srgbClr val="8CC2CE"/>
      </a:accent4>
      <a:accent5>
        <a:srgbClr val="3E5D58"/>
      </a:accent5>
      <a:accent6>
        <a:srgbClr val="403A6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ssible SS Slides.pot [Compatibility Mode]" id="{4143FBF0-D4F2-4932-83EC-6DC753C915ED}" vid="{8C58C1F6-0C37-4A83-831F-06E95662FC52}"/>
    </a:ext>
  </a:extLst>
</a:theme>
</file>

<file path=ppt/theme/theme6.xml><?xml version="1.0" encoding="utf-8"?>
<a:theme xmlns:a="http://schemas.openxmlformats.org/drawingml/2006/main" name="8_RJtemplate_PRINT-HO">
  <a:themeElements>
    <a:clrScheme name="Ray J">
      <a:dk1>
        <a:srgbClr val="383C3E"/>
      </a:dk1>
      <a:lt1>
        <a:sysClr val="window" lastClr="FFFFFF"/>
      </a:lt1>
      <a:dk2>
        <a:srgbClr val="6F7274"/>
      </a:dk2>
      <a:lt2>
        <a:srgbClr val="A8A9AA"/>
      </a:lt2>
      <a:accent1>
        <a:srgbClr val="002D62"/>
      </a:accent1>
      <a:accent2>
        <a:srgbClr val="568AB4"/>
      </a:accent2>
      <a:accent3>
        <a:srgbClr val="8D89A5"/>
      </a:accent3>
      <a:accent4>
        <a:srgbClr val="8CC2CE"/>
      </a:accent4>
      <a:accent5>
        <a:srgbClr val="3E5D58"/>
      </a:accent5>
      <a:accent6>
        <a:srgbClr val="403A6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ssible SS Slides.pot [Compatibility Mode]" id="{4143FBF0-D4F2-4932-83EC-6DC753C915ED}" vid="{8C58C1F6-0C37-4A83-831F-06E95662FC52}"/>
    </a:ext>
  </a:extLst>
</a:theme>
</file>

<file path=ppt/theme/theme7.xml><?xml version="1.0" encoding="utf-8"?>
<a:theme xmlns:a="http://schemas.openxmlformats.org/drawingml/2006/main" name="6_RJtemplate_PRINT-HO">
  <a:themeElements>
    <a:clrScheme name="Ray J">
      <a:dk1>
        <a:srgbClr val="383C3E"/>
      </a:dk1>
      <a:lt1>
        <a:sysClr val="window" lastClr="FFFFFF"/>
      </a:lt1>
      <a:dk2>
        <a:srgbClr val="6F7274"/>
      </a:dk2>
      <a:lt2>
        <a:srgbClr val="A8A9AA"/>
      </a:lt2>
      <a:accent1>
        <a:srgbClr val="002D62"/>
      </a:accent1>
      <a:accent2>
        <a:srgbClr val="568AB4"/>
      </a:accent2>
      <a:accent3>
        <a:srgbClr val="8D89A5"/>
      </a:accent3>
      <a:accent4>
        <a:srgbClr val="8CC2CE"/>
      </a:accent4>
      <a:accent5>
        <a:srgbClr val="3E5D58"/>
      </a:accent5>
      <a:accent6>
        <a:srgbClr val="403A6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ssible SS Slides.pot [Compatibility Mode]" id="{4143FBF0-D4F2-4932-83EC-6DC753C915ED}" vid="{8C58C1F6-0C37-4A83-831F-06E95662FC52}"/>
    </a:ext>
  </a:extLst>
</a:theme>
</file>

<file path=ppt/theme/theme8.xml><?xml version="1.0" encoding="utf-8"?>
<a:theme xmlns:a="http://schemas.openxmlformats.org/drawingml/2006/main" name="9_RJtemplate_PRINT-HO">
  <a:themeElements>
    <a:clrScheme name="Ray J">
      <a:dk1>
        <a:srgbClr val="383C3E"/>
      </a:dk1>
      <a:lt1>
        <a:sysClr val="window" lastClr="FFFFFF"/>
      </a:lt1>
      <a:dk2>
        <a:srgbClr val="6F7274"/>
      </a:dk2>
      <a:lt2>
        <a:srgbClr val="A8A9AA"/>
      </a:lt2>
      <a:accent1>
        <a:srgbClr val="002D62"/>
      </a:accent1>
      <a:accent2>
        <a:srgbClr val="568AB4"/>
      </a:accent2>
      <a:accent3>
        <a:srgbClr val="8D89A5"/>
      </a:accent3>
      <a:accent4>
        <a:srgbClr val="8CC2CE"/>
      </a:accent4>
      <a:accent5>
        <a:srgbClr val="3E5D58"/>
      </a:accent5>
      <a:accent6>
        <a:srgbClr val="403A6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ssible SS Slides.pot [Compatibility Mode]" id="{4143FBF0-D4F2-4932-83EC-6DC753C915ED}" vid="{8C58C1F6-0C37-4A83-831F-06E95662FC52}"/>
    </a:ext>
  </a:extLst>
</a:theme>
</file>

<file path=ppt/theme/theme9.xml><?xml version="1.0" encoding="utf-8"?>
<a:theme xmlns:a="http://schemas.openxmlformats.org/drawingml/2006/main" name="10_RJtemplate_PRINT-HO">
  <a:themeElements>
    <a:clrScheme name="Ray J">
      <a:dk1>
        <a:srgbClr val="383C3E"/>
      </a:dk1>
      <a:lt1>
        <a:sysClr val="window" lastClr="FFFFFF"/>
      </a:lt1>
      <a:dk2>
        <a:srgbClr val="6F7274"/>
      </a:dk2>
      <a:lt2>
        <a:srgbClr val="A8A9AA"/>
      </a:lt2>
      <a:accent1>
        <a:srgbClr val="002D62"/>
      </a:accent1>
      <a:accent2>
        <a:srgbClr val="568AB4"/>
      </a:accent2>
      <a:accent3>
        <a:srgbClr val="8D89A5"/>
      </a:accent3>
      <a:accent4>
        <a:srgbClr val="8CC2CE"/>
      </a:accent4>
      <a:accent5>
        <a:srgbClr val="3E5D58"/>
      </a:accent5>
      <a:accent6>
        <a:srgbClr val="403A6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ssible SS Slides.pot [Compatibility Mode]" id="{4143FBF0-D4F2-4932-83EC-6DC753C915ED}" vid="{8C58C1F6-0C37-4A83-831F-06E95662FC5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rder_Number xmlns="F3B7DE94-6193-421A-AEB1-2D66C682D087" xsi:nil="true"/>
    <Related_Links xmlns="F3B7DE94-6193-421A-AEB1-2D66C682D087" xsi:nil="true"/>
    <TargetTo xmlns="F3B7DE94-6193-421A-AEB1-2D66C682D087" xsi:nil="true"/>
    <Intended_Audiences xmlns="F3B7DE94-6193-421A-AEB1-2D66C682D087">
      <Value>Current Clients</Value>
      <Value>Prospects</Value>
      <Value>Transitioning Clients</Value>
    </Intended_Audiences>
    <Size xmlns="F3B7DE94-6193-421A-AEB1-2D66C682D087" xsi:nil="true"/>
    <Provider_Source xmlns="F3B7DE94-6193-421A-AEB1-2D66C682D087">Raymond James</Provider_Source>
    <Ordering_Information xmlns="F3B7DE94-6193-421A-AEB1-2D66C682D087" xsi:nil="true"/>
    <Additional_Information xmlns="F3B7DE94-6193-421A-AEB1-2D66C682D087" xsi:nil="true"/>
    <PublishingExpirationDate xmlns="http://schemas.microsoft.com/sharepoint/v3">2018-12-31T05:00:00+00:00</PublishingExpirationDate>
    <RJ_Marketing_MaterialsTaxHTField0 xmlns="F3B7DE94-6193-421A-AEB1-2D66C682D087">
      <Terms xmlns="http://schemas.microsoft.com/office/infopath/2007/PartnerControls">
        <TermInfo xmlns="http://schemas.microsoft.com/office/infopath/2007/PartnerControls">
          <TermName xmlns="http://schemas.microsoft.com/office/infopath/2007/PartnerControls">Presentations</TermName>
          <TermId xmlns="http://schemas.microsoft.com/office/infopath/2007/PartnerControls">f3af6ad9-7de1-443a-a23b-eac3505c1a7e</TermId>
        </TermInfo>
      </Terms>
    </RJ_Marketing_MaterialsTaxHTField0>
    <PublishingStartDate xmlns="http://schemas.microsoft.com/sharepoint/v3" xsi:nil="true"/>
    <RJ_Compliance_Number xmlns="68AB408B-3549-4ADC-83F7-82357E2923BA">2016-015941</RJ_Compliance_Number>
    <Approved_Through_Date xmlns="68AB408B-3549-4ADC-83F7-82357E2923BA">2018-12-31T05:00:00+00:00</Approved_Through_Date>
    <RJ_Related_TermsTaxHTField0 xmlns="68AB408B-3549-4ADC-83F7-82357E2923BA">
      <Terms xmlns="http://schemas.microsoft.com/office/infopath/2007/PartnerControls">
        <TermInfo xmlns="http://schemas.microsoft.com/office/infopath/2007/PartnerControls">
          <TermName xmlns="http://schemas.microsoft.com/office/infopath/2007/PartnerControls">Retirement</TermName>
          <TermId xmlns="http://schemas.microsoft.com/office/infopath/2007/PartnerControls">8288191f-c4b5-4563-9038-0dacfd913b87</TermId>
        </TermInfo>
        <TermInfo xmlns="http://schemas.microsoft.com/office/infopath/2007/PartnerControls">
          <TermName xmlns="http://schemas.microsoft.com/office/infopath/2007/PartnerControls">Social Security</TermName>
          <TermId xmlns="http://schemas.microsoft.com/office/infopath/2007/PartnerControls">5e929641-c434-4baf-95cd-1dc8e6850d91</TermId>
        </TermInfo>
        <TermInfo xmlns="http://schemas.microsoft.com/office/infopath/2007/PartnerControls">
          <TermName xmlns="http://schemas.microsoft.com/office/infopath/2007/PartnerControls">Social Security Benefits Campaign</TermName>
          <TermId xmlns="http://schemas.microsoft.com/office/infopath/2007/PartnerControls">c8832abe-5c54-4756-ad21-e772aeb730a4</TermId>
        </TermInfo>
      </Terms>
    </RJ_Related_Terms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RJMarketingMaterials" ma:contentTypeID="0x010100626B4A37FAEF4072A4C07C870FF201B100D90FB8953D504308929EEF37D909C0CA0079BCC68C95314BF198503564943C376A0090F5D55CC92897459DD98B30B6D0FB57" ma:contentTypeVersion="94" ma:contentTypeDescription="RJ's Marketing Materials Content Type.  Other RJ types inherit from this." ma:contentTypeScope="" ma:versionID="756cced4fb63fdce34c5ffe4a0ecf6aa">
  <xsd:schema xmlns:xsd="http://www.w3.org/2001/XMLSchema" xmlns:xs="http://www.w3.org/2001/XMLSchema" xmlns:p="http://schemas.microsoft.com/office/2006/metadata/properties" xmlns:ns1="http://schemas.microsoft.com/sharepoint/v3" xmlns:ns2="68AB408B-3549-4ADC-83F7-82357E2923BA" xmlns:ns3="F3B7DE94-6193-421A-AEB1-2D66C682D087" targetNamespace="http://schemas.microsoft.com/office/2006/metadata/properties" ma:root="true" ma:fieldsID="6363719c921b49f78a4f46de739f1ab6" ns1:_="" ns2:_="" ns3:_="">
    <xsd:import namespace="http://schemas.microsoft.com/sharepoint/v3"/>
    <xsd:import namespace="68AB408B-3549-4ADC-83F7-82357E2923BA"/>
    <xsd:import namespace="F3B7DE94-6193-421A-AEB1-2D66C682D087"/>
    <xsd:element name="properties">
      <xsd:complexType>
        <xsd:sequence>
          <xsd:element name="documentManagement">
            <xsd:complexType>
              <xsd:all>
                <xsd:element ref="ns2:RJ_Compliance_Number"/>
                <xsd:element ref="ns2:Approved_Through_Date"/>
                <xsd:element ref="ns3:Order_Number" minOccurs="0"/>
                <xsd:element ref="ns3:Ordering_Information" minOccurs="0"/>
                <xsd:element ref="ns3:Intended_Audiences" minOccurs="0"/>
                <xsd:element ref="ns3:Provider_Source" minOccurs="0"/>
                <xsd:element ref="ns3:Related_Links" minOccurs="0"/>
                <xsd:element ref="ns3:Size" minOccurs="0"/>
                <xsd:element ref="ns3:Additional_Information" minOccurs="0"/>
                <xsd:element ref="ns3:TargetTo" minOccurs="0"/>
                <xsd:element ref="ns1:PublishingStartDate" minOccurs="0"/>
                <xsd:element ref="ns1:PublishingExpirationDate" minOccurs="0"/>
                <xsd:element ref="ns3:RJ_Marketing_MaterialsTaxHTField0" minOccurs="0"/>
                <xsd:element ref="ns2:RJ_Related_Term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4" nillable="true" ma:displayName="Scheduling Start Date" ma:internalName="PublishingStartDate">
      <xsd:simpleType>
        <xsd:restriction base="dms:Unknown"/>
      </xsd:simpleType>
    </xsd:element>
    <xsd:element name="PublishingExpirationDate" ma:index="15"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AB408B-3549-4ADC-83F7-82357E2923BA" elementFormDefault="qualified">
    <xsd:import namespace="http://schemas.microsoft.com/office/2006/documentManagement/types"/>
    <xsd:import namespace="http://schemas.microsoft.com/office/infopath/2007/PartnerControls"/>
    <xsd:element name="RJ_Compliance_Number" ma:index="3" ma:displayName="Compliance Number" ma:internalName="RJ_Compliance_Number">
      <xsd:simpleType>
        <xsd:restriction base="dms:Text"/>
      </xsd:simpleType>
    </xsd:element>
    <xsd:element name="Approved_Through_Date" ma:index="4" ma:displayName="Approved Through Date" ma:format="DateOnly" ma:internalName="Approved_Through_Date">
      <xsd:simpleType>
        <xsd:restriction base="dms:DateTime"/>
      </xsd:simpleType>
    </xsd:element>
    <xsd:element name="RJ_Related_TermsTaxHTField0" ma:index="24" ma:taxonomy="true" ma:internalName="RJ_Related_TermsTaxHTField0" ma:taxonomyFieldName="RJ_Related_Terms" ma:displayName="Related Terms" ma:readOnly="false" ma:default="" ma:fieldId="{42d57ab8-cd35-4763-ba19-cc6e838a2497}" ma:taxonomyMulti="true" ma:sspId="c1c5036b-5305-4656-bf7b-95644ce085d9" ma:termSetId="91e99ce2-237a-4a1b-9da8-8d816240a15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B7DE94-6193-421A-AEB1-2D66C682D087" elementFormDefault="qualified">
    <xsd:import namespace="http://schemas.microsoft.com/office/2006/documentManagement/types"/>
    <xsd:import namespace="http://schemas.microsoft.com/office/infopath/2007/PartnerControls"/>
    <xsd:element name="Order_Number" ma:index="6" nillable="true" ma:displayName="Order Number" ma:internalName="Order_Number">
      <xsd:simpleType>
        <xsd:restriction base="dms:Text"/>
      </xsd:simpleType>
    </xsd:element>
    <xsd:element name="Ordering_Information" ma:index="7" nillable="true" ma:displayName="Ordering Information" ma:internalName="Ordering_Information">
      <xsd:simpleType>
        <xsd:restriction base="dms:Note"/>
      </xsd:simpleType>
    </xsd:element>
    <xsd:element name="Intended_Audiences" ma:index="8" nillable="true" ma:displayName="Audiences Intended For" ma:internalName="Intended_Audiences" ma:requiredMultiChoice="true">
      <xsd:complexType>
        <xsd:complexContent>
          <xsd:extension base="dms:MultiChoice">
            <xsd:sequence>
              <xsd:element name="Value" maxOccurs="unbounded" minOccurs="0" nillable="true">
                <xsd:simpleType>
                  <xsd:restriction base="dms:Choice">
                    <xsd:enumeration value="Current Clients"/>
                    <xsd:enumeration value="Prospects"/>
                    <xsd:enumeration value="Transitioning Clients"/>
                    <xsd:enumeration value="Recruits"/>
                    <xsd:enumeration value="Centers of Influence"/>
                  </xsd:restriction>
                </xsd:simpleType>
              </xsd:element>
            </xsd:sequence>
          </xsd:extension>
        </xsd:complexContent>
      </xsd:complexType>
    </xsd:element>
    <xsd:element name="Provider_Source" ma:index="9" nillable="true" ma:displayName="Provider/Source" ma:default="Raymond James" ma:format="Dropdown" ma:internalName="Provider_Source">
      <xsd:simpleType>
        <xsd:restriction base="dms:Choice">
          <xsd:enumeration value="Alliance Bernstein"/>
          <xsd:enumeration value="American Century"/>
          <xsd:enumeration value="American Funds"/>
          <xsd:enumeration value="BlackRock"/>
          <xsd:enumeration value="BNY Mellon"/>
          <xsd:enumeration value="Brighthouse Financial"/>
          <xsd:enumeration value="Calamos"/>
          <xsd:enumeration value="Carillon Tower Advisors"/>
          <xsd:enumeration value="CES Boston"/>
          <xsd:enumeration value="Central Park Group"/>
          <xsd:enumeration value="ClearBridge Investments"/>
          <xsd:enumeration value="Columbia Management"/>
          <xsd:enumeration value="Columbia Threadneedle"/>
          <xsd:enumeration value="Delaware Investments"/>
          <xsd:enumeration value="Deutsche Asset &amp; Wealth Management"/>
          <xsd:enumeration value="DWS Investments"/>
          <xsd:enumeration value="Eaton Vance"/>
          <xsd:enumeration value="Everplans"/>
          <xsd:enumeration value="FDIC"/>
          <xsd:enumeration value="Federated Investors"/>
          <xsd:enumeration value="Fidelity Investments"/>
          <xsd:enumeration value="Financial Advisor IQ"/>
          <xsd:enumeration value="First Trust"/>
          <xsd:enumeration value="Florida Trend"/>
          <xsd:enumeration value="Forbes"/>
          <xsd:enumeration value="Fortune"/>
          <xsd:enumeration value="Franklin Templeton"/>
          <xsd:enumeration value="Goldman Sachs"/>
          <xsd:enumeration value="Guggenheim"/>
          <xsd:enumeration value="Hartford Funds"/>
          <xsd:enumeration value="Henderson"/>
          <xsd:enumeration value="Invesco"/>
          <xsd:enumeration value="InvestmentNews"/>
          <xsd:enumeration value="Ivy Funds"/>
          <xsd:enumeration value="Jackson"/>
          <xsd:enumeration value="Janus Capital Group"/>
          <xsd:enumeration value="Janus Labs"/>
          <xsd:enumeration value="J.P. Morgan"/>
          <xsd:enumeration value="John Hancock"/>
          <xsd:enumeration value="Lazard"/>
          <xsd:enumeration value="Legg Mason"/>
          <xsd:enumeration value="Lord Abbett"/>
          <xsd:enumeration value="MainStay Investments"/>
          <xsd:enumeration value="Mercer"/>
          <xsd:enumeration value="MetLife"/>
          <xsd:enumeration value="MFS"/>
          <xsd:enumeration value="MFS Heritage Planning"/>
          <xsd:enumeration value="Morgan Stanley"/>
          <xsd:enumeration value="Morningstar"/>
          <xsd:enumeration value="Natixis"/>
          <xsd:enumeration value="Nationwide Financial"/>
          <xsd:enumeration value="Neuberger Berman"/>
          <xsd:enumeration value="Nuveen Investments"/>
          <xsd:enumeration value="Oakmark Funds"/>
          <xsd:enumeration value="On Wall Street"/>
          <xsd:enumeration value="OppenheimerFunds"/>
          <xsd:enumeration value="Pacific Funds"/>
          <xsd:enumeration value="PIMCO"/>
          <xsd:enumeration value="Pioneer Investments"/>
          <xsd:enumeration value="Principal Funds"/>
          <xsd:enumeration value="Producers Choice"/>
          <xsd:enumeration value="Protective"/>
          <xsd:enumeration value="Prudential"/>
          <xsd:enumeration value="Putnam"/>
          <xsd:enumeration value="Raymond James"/>
          <xsd:enumeration value="Registered Rep"/>
          <xsd:enumeration value="REP."/>
          <xsd:enumeration value="Research Magazine"/>
          <xsd:enumeration value="Ridgeworth"/>
          <xsd:enumeration value="RS Funds"/>
          <xsd:enumeration value="Russell Investments"/>
          <xsd:enumeration value="SEI"/>
          <xsd:enumeration value="Sentinel Investments"/>
          <xsd:enumeration value="Smart Money"/>
          <xsd:enumeration value="Tampa Bay Illustrated"/>
          <xsd:enumeration value="The Principal"/>
          <xsd:enumeration value="Thornburg"/>
          <xsd:enumeration value="Transamerica"/>
          <xsd:enumeration value="T. Rowe Price"/>
          <xsd:enumeration value="VanEck"/>
          <xsd:enumeration value="Voya Investment Management"/>
          <xsd:enumeration value="Virtus"/>
          <xsd:enumeration value="Wall Street Journal"/>
          <xsd:enumeration value="Wells Fargo"/>
        </xsd:restriction>
      </xsd:simpleType>
    </xsd:element>
    <xsd:element name="Related_Links" ma:index="10" nillable="true" ma:displayName="Related Links" ma:internalName="Related_Links">
      <xsd:simpleType>
        <xsd:restriction base="dms:Note"/>
      </xsd:simpleType>
    </xsd:element>
    <xsd:element name="Size" ma:index="11" nillable="true" ma:displayName="Size" ma:internalName="Size">
      <xsd:simpleType>
        <xsd:restriction base="dms:Text"/>
      </xsd:simpleType>
    </xsd:element>
    <xsd:element name="Additional_Information" ma:index="12" nillable="true" ma:displayName="Additional Information" ma:internalName="Additional_Information">
      <xsd:simpleType>
        <xsd:restriction base="dms:Note"/>
      </xsd:simpleType>
    </xsd:element>
    <xsd:element name="TargetTo" ma:index="13" nillable="true" ma:displayName="Target Audiences" ma:internalName="TargetTo">
      <xsd:simpleType>
        <xsd:restriction base="dms:Unknown"/>
      </xsd:simpleType>
    </xsd:element>
    <xsd:element name="RJ_Marketing_MaterialsTaxHTField0" ma:index="20" nillable="true" ma:taxonomy="true" ma:internalName="RJ_Marketing_MaterialsTaxHTField0" ma:taxonomyFieldName="RJ_Marketing_Materials" ma:displayName="Material Types" ma:readOnly="false" ma:default="" ma:fieldId="{3c604dc2-1618-462d-8d0f-6ca48ba6ef35}" ma:taxonomyMulti="true" ma:sspId="c1c5036b-5305-4656-bf7b-95644ce085d9" ma:termSetId="9c5a438e-6978-4ec3-b75e-f368c500ff72"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0D21DD-DB00-4A26-8D22-60B21625ACAC}">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microsoft.com/sharepoint/v3"/>
    <ds:schemaRef ds:uri="F3B7DE94-6193-421A-AEB1-2D66C682D087"/>
    <ds:schemaRef ds:uri="68AB408B-3549-4ADC-83F7-82357E2923BA"/>
    <ds:schemaRef ds:uri="http://www.w3.org/XML/1998/namespace"/>
    <ds:schemaRef ds:uri="http://purl.org/dc/dcmitype/"/>
  </ds:schemaRefs>
</ds:datastoreItem>
</file>

<file path=customXml/itemProps2.xml><?xml version="1.0" encoding="utf-8"?>
<ds:datastoreItem xmlns:ds="http://schemas.openxmlformats.org/officeDocument/2006/customXml" ds:itemID="{992F56E1-F837-47A0-9DF2-3E7268C25C2C}">
  <ds:schemaRefs>
    <ds:schemaRef ds:uri="http://schemas.microsoft.com/sharepoint/v3/contenttype/forms"/>
  </ds:schemaRefs>
</ds:datastoreItem>
</file>

<file path=customXml/itemProps3.xml><?xml version="1.0" encoding="utf-8"?>
<ds:datastoreItem xmlns:ds="http://schemas.openxmlformats.org/officeDocument/2006/customXml" ds:itemID="{D52EA663-5A71-43B6-ACD0-2B0C9AEF63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AB408B-3549-4ADC-83F7-82357E2923BA"/>
    <ds:schemaRef ds:uri="F3B7DE94-6193-421A-AEB1-2D66C682D0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29507</TotalTime>
  <Words>4266</Words>
  <Application>Microsoft Office PowerPoint</Application>
  <PresentationFormat>On-screen Show (4:3)</PresentationFormat>
  <Paragraphs>394</Paragraphs>
  <Slides>28</Slides>
  <Notes>28</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28</vt:i4>
      </vt:variant>
    </vt:vector>
  </HeadingPairs>
  <TitlesOfParts>
    <vt:vector size="47" baseType="lpstr">
      <vt:lpstr>ＭＳ Ｐゴシック</vt:lpstr>
      <vt:lpstr>Arial</vt:lpstr>
      <vt:lpstr>Calibri</vt:lpstr>
      <vt:lpstr>Lucida Grande</vt:lpstr>
      <vt:lpstr>Times New Roman</vt:lpstr>
      <vt:lpstr>Wingdings</vt:lpstr>
      <vt:lpstr>RJtemplate_PRINT-HO</vt:lpstr>
      <vt:lpstr>2_RJtemplate_PRINT-HO</vt:lpstr>
      <vt:lpstr>1_RJtemplate_PRINT-HO</vt:lpstr>
      <vt:lpstr>3_RJtemplate_PRINT-HO</vt:lpstr>
      <vt:lpstr>4_RJtemplate_PRINT-HO</vt:lpstr>
      <vt:lpstr>8_RJtemplate_PRINT-HO</vt:lpstr>
      <vt:lpstr>6_RJtemplate_PRINT-HO</vt:lpstr>
      <vt:lpstr>9_RJtemplate_PRINT-HO</vt:lpstr>
      <vt:lpstr>10_RJtemplate_PRINT-HO</vt:lpstr>
      <vt:lpstr>13_RJtemplate_PRINT-HO</vt:lpstr>
      <vt:lpstr>RJtemplate_ELECTRONIC</vt:lpstr>
      <vt:lpstr>12_RJtemplate_PRINT-HO</vt:lpstr>
      <vt:lpstr>1_RJtemplate_ELECTRONIC</vt:lpstr>
      <vt:lpstr>Maximizing your social security  retirement benefits</vt:lpstr>
      <vt:lpstr>When to start collecting benefits?</vt:lpstr>
      <vt:lpstr>Retirement income Sources</vt:lpstr>
      <vt:lpstr>Advantages of Social Security</vt:lpstr>
      <vt:lpstr>social security solvency</vt:lpstr>
      <vt:lpstr>Your social security account</vt:lpstr>
      <vt:lpstr>Terms to know</vt:lpstr>
      <vt:lpstr>Early vs. delayed Filing</vt:lpstr>
      <vt:lpstr>Your Benefits Information</vt:lpstr>
      <vt:lpstr>Early vs. delayed claiming</vt:lpstr>
      <vt:lpstr>Cost of Living Adjustments (COLA)</vt:lpstr>
      <vt:lpstr>working and receiving benefits</vt:lpstr>
      <vt:lpstr>Taxation of social security benefits</vt:lpstr>
      <vt:lpstr>If you have a government pension</vt:lpstr>
      <vt:lpstr>Cumulative Benefits over time</vt:lpstr>
      <vt:lpstr>Longevity</vt:lpstr>
      <vt:lpstr>Spousal benefits</vt:lpstr>
      <vt:lpstr>Divorced spousal Benefits</vt:lpstr>
      <vt:lpstr>Survivor benefits</vt:lpstr>
      <vt:lpstr>Married Couple example</vt:lpstr>
      <vt:lpstr>Married Couple example</vt:lpstr>
      <vt:lpstr>Married couple example</vt:lpstr>
      <vt:lpstr>Cumulative Lifetime Benefits</vt:lpstr>
      <vt:lpstr>Age 62 before 2016?</vt:lpstr>
      <vt:lpstr>Restricted Application</vt:lpstr>
      <vt:lpstr>Questions to consider</vt:lpstr>
      <vt:lpstr>General Claiming guidelines</vt:lpstr>
      <vt:lpstr>Next steps</vt:lpstr>
    </vt:vector>
  </TitlesOfParts>
  <Company>Raymond James Financial,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Maximizing Your Social Security Retirement Benefits</dc:title>
  <dc:creator>Mark Arkelian</dc:creator>
  <cp:lastModifiedBy>Jennifer Schaefer</cp:lastModifiedBy>
  <cp:revision>369</cp:revision>
  <cp:lastPrinted>2016-02-26T15:01:55Z</cp:lastPrinted>
  <dcterms:created xsi:type="dcterms:W3CDTF">2016-02-12T17:44:40Z</dcterms:created>
  <dcterms:modified xsi:type="dcterms:W3CDTF">2017-11-16T16:35:29Z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0x010100626B4A37FAEF4072A4C07C870FF201B100D90FB8953D504308929EEF37D909C0CA0079BCC68C95314BF198503564943C376A0090F5D55CC92897459DD98B30B6D0FB57</vt:lpwstr>
  </property>
  <property fmtid="{D5CDD505-2E9C-101B-9397-08002B2CF9AE}" pid="3" name="RJ_Marketing_Materials">
    <vt:lpwstr>895;#Presentations|f3af6ad9-7de1-443a-a23b-eac3505c1a7e</vt:lpwstr>
  </property>
  <property fmtid="{D5CDD505-2E9C-101B-9397-08002B2CF9AE}" pid="4" name="RJ_Related_Terms">
    <vt:lpwstr>688;#Retirement|8288191f-c4b5-4563-9038-0dacfd913b87;#1006;#Social Security|5e929641-c434-4baf-95cd-1dc8e6850d91;#1486;#Social Security Benefits Campaign|c8832abe-5c54-4756-ad21-e772aeb730a4</vt:lpwstr>
  </property>
</Properties>
</file>